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07" r:id="rId5"/>
    <p:sldId id="288" r:id="rId6"/>
    <p:sldId id="311" r:id="rId7"/>
    <p:sldId id="296" r:id="rId8"/>
    <p:sldId id="310" r:id="rId9"/>
    <p:sldId id="30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47339E-C2EF-ECFC-29BD-7B8DDA2E0EE7}" name="Bryan Berry" initials="BB" userId="S::bryan.berry@physicspartners.com::39b5a491-701b-4054-842c-4af931312d6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A60"/>
    <a:srgbClr val="0432FF"/>
    <a:srgbClr val="640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43978" autoAdjust="0"/>
  </p:normalViewPr>
  <p:slideViewPr>
    <p:cSldViewPr snapToGrid="0">
      <p:cViewPr varScale="1">
        <p:scale>
          <a:sx n="10" d="100"/>
          <a:sy n="10" d="100"/>
        </p:scale>
        <p:origin x="7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Rowson" userId="S::jessica.rowson@physicspartners.com::9a16e111-d05e-4bd2-a33d-01f645748dbf" providerId="AD" clId="Web-{285D8174-1029-D867-4847-B2ED5969B16C}"/>
    <pc:docChg chg="modSld">
      <pc:chgData name="Jessica Rowson" userId="S::jessica.rowson@physicspartners.com::9a16e111-d05e-4bd2-a33d-01f645748dbf" providerId="AD" clId="Web-{285D8174-1029-D867-4847-B2ED5969B16C}" dt="2024-06-29T19:24:04.383" v="128"/>
      <pc:docMkLst>
        <pc:docMk/>
      </pc:docMkLst>
      <pc:sldChg chg="modNotes">
        <pc:chgData name="Jessica Rowson" userId="S::jessica.rowson@physicspartners.com::9a16e111-d05e-4bd2-a33d-01f645748dbf" providerId="AD" clId="Web-{285D8174-1029-D867-4847-B2ED5969B16C}" dt="2024-06-29T19:12:02.227" v="8"/>
        <pc:sldMkLst>
          <pc:docMk/>
          <pc:sldMk cId="2912742672" sldId="307"/>
        </pc:sldMkLst>
      </pc:sldChg>
      <pc:sldChg chg="modNotes">
        <pc:chgData name="Jessica Rowson" userId="S::jessica.rowson@physicspartners.com::9a16e111-d05e-4bd2-a33d-01f645748dbf" providerId="AD" clId="Web-{285D8174-1029-D867-4847-B2ED5969B16C}" dt="2024-06-29T19:24:04.383" v="128"/>
        <pc:sldMkLst>
          <pc:docMk/>
          <pc:sldMk cId="2049550455" sldId="310"/>
        </pc:sldMkLst>
      </pc:sldChg>
      <pc:sldChg chg="addSp delSp modSp modNotes">
        <pc:chgData name="Jessica Rowson" userId="S::jessica.rowson@physicspartners.com::9a16e111-d05e-4bd2-a33d-01f645748dbf" providerId="AD" clId="Web-{285D8174-1029-D867-4847-B2ED5969B16C}" dt="2024-06-29T19:21:46.221" v="115"/>
        <pc:sldMkLst>
          <pc:docMk/>
          <pc:sldMk cId="319521655" sldId="311"/>
        </pc:sldMkLst>
        <pc:picChg chg="del">
          <ac:chgData name="Jessica Rowson" userId="S::jessica.rowson@physicspartners.com::9a16e111-d05e-4bd2-a33d-01f645748dbf" providerId="AD" clId="Web-{285D8174-1029-D867-4847-B2ED5969B16C}" dt="2024-06-29T18:56:01.589" v="1"/>
          <ac:picMkLst>
            <pc:docMk/>
            <pc:sldMk cId="319521655" sldId="311"/>
            <ac:picMk id="3" creationId="{785D2E98-E1ED-FD17-8A4F-76FA10230F01}"/>
          </ac:picMkLst>
        </pc:picChg>
        <pc:picChg chg="add mod">
          <ac:chgData name="Jessica Rowson" userId="S::jessica.rowson@physicspartners.com::9a16e111-d05e-4bd2-a33d-01f645748dbf" providerId="AD" clId="Web-{285D8174-1029-D867-4847-B2ED5969B16C}" dt="2024-06-29T18:56:07.199" v="3" actId="1076"/>
          <ac:picMkLst>
            <pc:docMk/>
            <pc:sldMk cId="319521655" sldId="311"/>
            <ac:picMk id="4" creationId="{897B71E6-B748-6DA5-E5F2-BEDDF9E16BB1}"/>
          </ac:picMkLst>
        </pc:picChg>
      </pc:sldChg>
    </pc:docChg>
  </pc:docChgLst>
  <pc:docChgLst>
    <pc:chgData name="Jessica Rowson" userId="S::jessica.rowson@physicspartners.com::9a16e111-d05e-4bd2-a33d-01f645748dbf" providerId="AD" clId="Web-{3021313C-1C38-0FE7-6B86-88026FC1C6E8}"/>
    <pc:docChg chg="modSld">
      <pc:chgData name="Jessica Rowson" userId="S::jessica.rowson@physicspartners.com::9a16e111-d05e-4bd2-a33d-01f645748dbf" providerId="AD" clId="Web-{3021313C-1C38-0FE7-6B86-88026FC1C6E8}" dt="2024-06-28T14:12:45.223" v="1" actId="20577"/>
      <pc:docMkLst>
        <pc:docMk/>
      </pc:docMkLst>
      <pc:sldChg chg="modSp">
        <pc:chgData name="Jessica Rowson" userId="S::jessica.rowson@physicspartners.com::9a16e111-d05e-4bd2-a33d-01f645748dbf" providerId="AD" clId="Web-{3021313C-1C38-0FE7-6B86-88026FC1C6E8}" dt="2024-06-28T14:12:45.223" v="1" actId="20577"/>
        <pc:sldMkLst>
          <pc:docMk/>
          <pc:sldMk cId="2912742672" sldId="307"/>
        </pc:sldMkLst>
        <pc:spChg chg="mod">
          <ac:chgData name="Jessica Rowson" userId="S::jessica.rowson@physicspartners.com::9a16e111-d05e-4bd2-a33d-01f645748dbf" providerId="AD" clId="Web-{3021313C-1C38-0FE7-6B86-88026FC1C6E8}" dt="2024-06-28T14:12:45.223" v="1" actId="20577"/>
          <ac:spMkLst>
            <pc:docMk/>
            <pc:sldMk cId="2912742672" sldId="307"/>
            <ac:spMk id="4" creationId="{210E65A1-338A-5C72-8327-CD8CD39E2C21}"/>
          </ac:spMkLst>
        </pc:spChg>
      </pc:sldChg>
    </pc:docChg>
  </pc:docChgLst>
  <pc:docChgLst>
    <pc:chgData name="Jessica Rowson" userId="S::jessica.rowson@physicspartners.com::9a16e111-d05e-4bd2-a33d-01f645748dbf" providerId="AD" clId="Web-{99F34308-84C3-BFEB-4FF3-A00C2045FD1F}"/>
    <pc:docChg chg="delSld modSld">
      <pc:chgData name="Jessica Rowson" userId="S::jessica.rowson@physicspartners.com::9a16e111-d05e-4bd2-a33d-01f645748dbf" providerId="AD" clId="Web-{99F34308-84C3-BFEB-4FF3-A00C2045FD1F}" dt="2024-06-28T21:03:25.443" v="121"/>
      <pc:docMkLst>
        <pc:docMk/>
      </pc:docMkLst>
      <pc:sldChg chg="del modNotes">
        <pc:chgData name="Jessica Rowson" userId="S::jessica.rowson@physicspartners.com::9a16e111-d05e-4bd2-a33d-01f645748dbf" providerId="AD" clId="Web-{99F34308-84C3-BFEB-4FF3-A00C2045FD1F}" dt="2024-06-28T19:58:54.949" v="12"/>
        <pc:sldMkLst>
          <pc:docMk/>
          <pc:sldMk cId="2314913911" sldId="287"/>
        </pc:sldMkLst>
      </pc:sldChg>
      <pc:sldChg chg="addSp delSp modSp modNotes">
        <pc:chgData name="Jessica Rowson" userId="S::jessica.rowson@physicspartners.com::9a16e111-d05e-4bd2-a33d-01f645748dbf" providerId="AD" clId="Web-{99F34308-84C3-BFEB-4FF3-A00C2045FD1F}" dt="2024-06-28T20:54:10.893" v="107" actId="1076"/>
        <pc:sldMkLst>
          <pc:docMk/>
          <pc:sldMk cId="2779641390" sldId="296"/>
        </pc:sldMkLst>
        <pc:spChg chg="del mod">
          <ac:chgData name="Jessica Rowson" userId="S::jessica.rowson@physicspartners.com::9a16e111-d05e-4bd2-a33d-01f645748dbf" providerId="AD" clId="Web-{99F34308-84C3-BFEB-4FF3-A00C2045FD1F}" dt="2024-06-28T20:53:42.330" v="103"/>
          <ac:spMkLst>
            <pc:docMk/>
            <pc:sldMk cId="2779641390" sldId="296"/>
            <ac:spMk id="4" creationId="{6AC83A91-76A9-4D9C-A329-2D6B255DCC1F}"/>
          </ac:spMkLst>
        </pc:spChg>
        <pc:picChg chg="add del mod">
          <ac:chgData name="Jessica Rowson" userId="S::jessica.rowson@physicspartners.com::9a16e111-d05e-4bd2-a33d-01f645748dbf" providerId="AD" clId="Web-{99F34308-84C3-BFEB-4FF3-A00C2045FD1F}" dt="2024-06-28T20:54:07.986" v="106"/>
          <ac:picMkLst>
            <pc:docMk/>
            <pc:sldMk cId="2779641390" sldId="296"/>
            <ac:picMk id="2" creationId="{FE76E0CB-9811-5988-7B8F-6F7F3259D6C8}"/>
          </ac:picMkLst>
        </pc:picChg>
        <pc:picChg chg="add mod">
          <ac:chgData name="Jessica Rowson" userId="S::jessica.rowson@physicspartners.com::9a16e111-d05e-4bd2-a33d-01f645748dbf" providerId="AD" clId="Web-{99F34308-84C3-BFEB-4FF3-A00C2045FD1F}" dt="2024-06-28T20:54:10.893" v="107" actId="1076"/>
          <ac:picMkLst>
            <pc:docMk/>
            <pc:sldMk cId="2779641390" sldId="296"/>
            <ac:picMk id="5" creationId="{B95ACF38-A4B7-B628-75A0-256757FFE824}"/>
          </ac:picMkLst>
        </pc:picChg>
      </pc:sldChg>
      <pc:sldChg chg="del">
        <pc:chgData name="Jessica Rowson" userId="S::jessica.rowson@physicspartners.com::9a16e111-d05e-4bd2-a33d-01f645748dbf" providerId="AD" clId="Web-{99F34308-84C3-BFEB-4FF3-A00C2045FD1F}" dt="2024-06-28T20:55:09.738" v="108"/>
        <pc:sldMkLst>
          <pc:docMk/>
          <pc:sldMk cId="563274321" sldId="300"/>
        </pc:sldMkLst>
      </pc:sldChg>
      <pc:sldChg chg="modSp modNotes">
        <pc:chgData name="Jessica Rowson" userId="S::jessica.rowson@physicspartners.com::9a16e111-d05e-4bd2-a33d-01f645748dbf" providerId="AD" clId="Web-{99F34308-84C3-BFEB-4FF3-A00C2045FD1F}" dt="2024-06-28T21:03:25.443" v="121"/>
        <pc:sldMkLst>
          <pc:docMk/>
          <pc:sldMk cId="2049550455" sldId="310"/>
        </pc:sldMkLst>
        <pc:spChg chg="mod">
          <ac:chgData name="Jessica Rowson" userId="S::jessica.rowson@physicspartners.com::9a16e111-d05e-4bd2-a33d-01f645748dbf" providerId="AD" clId="Web-{99F34308-84C3-BFEB-4FF3-A00C2045FD1F}" dt="2024-06-28T19:57:58.526" v="4" actId="20577"/>
          <ac:spMkLst>
            <pc:docMk/>
            <pc:sldMk cId="2049550455" sldId="310"/>
            <ac:spMk id="3" creationId="{3A83F7DC-0FB9-1CD8-4C7D-98CB8AC3B0A6}"/>
          </ac:spMkLst>
        </pc:spChg>
      </pc:sldChg>
      <pc:sldChg chg="modSp modNotes">
        <pc:chgData name="Jessica Rowson" userId="S::jessica.rowson@physicspartners.com::9a16e111-d05e-4bd2-a33d-01f645748dbf" providerId="AD" clId="Web-{99F34308-84C3-BFEB-4FF3-A00C2045FD1F}" dt="2024-06-28T20:46:06.624" v="19"/>
        <pc:sldMkLst>
          <pc:docMk/>
          <pc:sldMk cId="319521655" sldId="311"/>
        </pc:sldMkLst>
        <pc:picChg chg="mod">
          <ac:chgData name="Jessica Rowson" userId="S::jessica.rowson@physicspartners.com::9a16e111-d05e-4bd2-a33d-01f645748dbf" providerId="AD" clId="Web-{99F34308-84C3-BFEB-4FF3-A00C2045FD1F}" dt="2024-06-28T20:44:26.102" v="14" actId="1076"/>
          <ac:picMkLst>
            <pc:docMk/>
            <pc:sldMk cId="319521655" sldId="311"/>
            <ac:picMk id="3" creationId="{785D2E98-E1ED-FD17-8A4F-76FA10230F01}"/>
          </ac:picMkLst>
        </pc:picChg>
      </pc:sldChg>
    </pc:docChg>
  </pc:docChgLst>
  <pc:docChgLst>
    <pc:chgData name="Jessica Rowson" userId="S::jessica.rowson@physicspartners.com::9a16e111-d05e-4bd2-a33d-01f645748dbf" providerId="AD" clId="Web-{892FEE65-871F-8D00-89F2-072544ABDEB1}"/>
    <pc:docChg chg="addSld modSld">
      <pc:chgData name="Jessica Rowson" userId="S::jessica.rowson@physicspartners.com::9a16e111-d05e-4bd2-a33d-01f645748dbf" providerId="AD" clId="Web-{892FEE65-871F-8D00-89F2-072544ABDEB1}" dt="2024-07-11T08:50:53.358" v="2" actId="20577"/>
      <pc:docMkLst>
        <pc:docMk/>
      </pc:docMkLst>
      <pc:sldChg chg="modSp">
        <pc:chgData name="Jessica Rowson" userId="S::jessica.rowson@physicspartners.com::9a16e111-d05e-4bd2-a33d-01f645748dbf" providerId="AD" clId="Web-{892FEE65-871F-8D00-89F2-072544ABDEB1}" dt="2024-07-11T08:50:53.358" v="2" actId="20577"/>
        <pc:sldMkLst>
          <pc:docMk/>
          <pc:sldMk cId="2912742672" sldId="307"/>
        </pc:sldMkLst>
        <pc:spChg chg="mod">
          <ac:chgData name="Jessica Rowson" userId="S::jessica.rowson@physicspartners.com::9a16e111-d05e-4bd2-a33d-01f645748dbf" providerId="AD" clId="Web-{892FEE65-871F-8D00-89F2-072544ABDEB1}" dt="2024-07-11T08:50:53.358" v="2" actId="20577"/>
          <ac:spMkLst>
            <pc:docMk/>
            <pc:sldMk cId="2912742672" sldId="307"/>
            <ac:spMk id="2" creationId="{6B19F4AE-492C-8468-BC58-EC88696058B8}"/>
          </ac:spMkLst>
        </pc:spChg>
      </pc:sldChg>
      <pc:sldChg chg="add">
        <pc:chgData name="Jessica Rowson" userId="S::jessica.rowson@physicspartners.com::9a16e111-d05e-4bd2-a33d-01f645748dbf" providerId="AD" clId="Web-{892FEE65-871F-8D00-89F2-072544ABDEB1}" dt="2024-07-11T08:49:51.605" v="0"/>
        <pc:sldMkLst>
          <pc:docMk/>
          <pc:sldMk cId="519905812" sldId="308"/>
        </pc:sldMkLst>
      </pc:sldChg>
    </pc:docChg>
  </pc:docChgLst>
  <pc:docChgLst>
    <pc:chgData name="Bryan Berry" userId="39b5a491-701b-4054-842c-4af931312d60" providerId="ADAL" clId="{9987FEC3-8AC4-0C40-A358-0917BC2808A8}"/>
    <pc:docChg chg="undo custSel modSld">
      <pc:chgData name="Bryan Berry" userId="39b5a491-701b-4054-842c-4af931312d60" providerId="ADAL" clId="{9987FEC3-8AC4-0C40-A358-0917BC2808A8}" dt="2024-07-04T14:42:57.365" v="8" actId="2"/>
      <pc:docMkLst>
        <pc:docMk/>
      </pc:docMkLst>
      <pc:sldChg chg="modNotesTx">
        <pc:chgData name="Bryan Berry" userId="39b5a491-701b-4054-842c-4af931312d60" providerId="ADAL" clId="{9987FEC3-8AC4-0C40-A358-0917BC2808A8}" dt="2024-07-04T14:42:55.832" v="6" actId="2"/>
        <pc:sldMkLst>
          <pc:docMk/>
          <pc:sldMk cId="2912742672" sldId="307"/>
        </pc:sldMkLst>
      </pc:sldChg>
      <pc:sldChg chg="modSp mod">
        <pc:chgData name="Bryan Berry" userId="39b5a491-701b-4054-842c-4af931312d60" providerId="ADAL" clId="{9987FEC3-8AC4-0C40-A358-0917BC2808A8}" dt="2024-07-04T14:42:24.570" v="5" actId="20577"/>
        <pc:sldMkLst>
          <pc:docMk/>
          <pc:sldMk cId="2049550455" sldId="310"/>
        </pc:sldMkLst>
        <pc:spChg chg="mod">
          <ac:chgData name="Bryan Berry" userId="39b5a491-701b-4054-842c-4af931312d60" providerId="ADAL" clId="{9987FEC3-8AC4-0C40-A358-0917BC2808A8}" dt="2024-07-04T14:42:24.570" v="5" actId="20577"/>
          <ac:spMkLst>
            <pc:docMk/>
            <pc:sldMk cId="2049550455" sldId="310"/>
            <ac:spMk id="3" creationId="{3A83F7DC-0FB9-1CD8-4C7D-98CB8AC3B0A6}"/>
          </ac:spMkLst>
        </pc:spChg>
      </pc:sldChg>
      <pc:sldChg chg="modNotesTx">
        <pc:chgData name="Bryan Berry" userId="39b5a491-701b-4054-842c-4af931312d60" providerId="ADAL" clId="{9987FEC3-8AC4-0C40-A358-0917BC2808A8}" dt="2024-07-04T14:42:57.365" v="8" actId="2"/>
        <pc:sldMkLst>
          <pc:docMk/>
          <pc:sldMk cId="319521655" sldId="311"/>
        </pc:sldMkLst>
      </pc:sldChg>
    </pc:docChg>
  </pc:docChgLst>
  <pc:docChgLst>
    <pc:chgData name="Jessica Rowson" userId="S::jessica.rowson@physicspartners.com::9a16e111-d05e-4bd2-a33d-01f645748dbf" providerId="AD" clId="Web-{AB873549-D96C-8FE6-E2E0-170E25A2E232}"/>
    <pc:docChg chg="modSld">
      <pc:chgData name="Jessica Rowson" userId="S::jessica.rowson@physicspartners.com::9a16e111-d05e-4bd2-a33d-01f645748dbf" providerId="AD" clId="Web-{AB873549-D96C-8FE6-E2E0-170E25A2E232}" dt="2024-06-16T18:58:51.819" v="19" actId="20577"/>
      <pc:docMkLst>
        <pc:docMk/>
      </pc:docMkLst>
      <pc:sldChg chg="modSp">
        <pc:chgData name="Jessica Rowson" userId="S::jessica.rowson@physicspartners.com::9a16e111-d05e-4bd2-a33d-01f645748dbf" providerId="AD" clId="Web-{AB873549-D96C-8FE6-E2E0-170E25A2E232}" dt="2024-06-16T18:58:51.819" v="19" actId="20577"/>
        <pc:sldMkLst>
          <pc:docMk/>
          <pc:sldMk cId="2912742672" sldId="307"/>
        </pc:sldMkLst>
        <pc:spChg chg="mod">
          <ac:chgData name="Jessica Rowson" userId="S::jessica.rowson@physicspartners.com::9a16e111-d05e-4bd2-a33d-01f645748dbf" providerId="AD" clId="Web-{AB873549-D96C-8FE6-E2E0-170E25A2E232}" dt="2024-06-16T18:58:51.819" v="19" actId="20577"/>
          <ac:spMkLst>
            <pc:docMk/>
            <pc:sldMk cId="2912742672" sldId="307"/>
            <ac:spMk id="4" creationId="{210E65A1-338A-5C72-8327-CD8CD39E2C21}"/>
          </ac:spMkLst>
        </pc:spChg>
      </pc:sldChg>
      <pc:sldChg chg="modSp">
        <pc:chgData name="Jessica Rowson" userId="S::jessica.rowson@physicspartners.com::9a16e111-d05e-4bd2-a33d-01f645748dbf" providerId="AD" clId="Web-{AB873549-D96C-8FE6-E2E0-170E25A2E232}" dt="2024-06-16T18:51:00.246" v="5" actId="1076"/>
        <pc:sldMkLst>
          <pc:docMk/>
          <pc:sldMk cId="2049550455" sldId="310"/>
        </pc:sldMkLst>
        <pc:spChg chg="mod">
          <ac:chgData name="Jessica Rowson" userId="S::jessica.rowson@physicspartners.com::9a16e111-d05e-4bd2-a33d-01f645748dbf" providerId="AD" clId="Web-{AB873549-D96C-8FE6-E2E0-170E25A2E232}" dt="2024-06-16T18:51:00.246" v="5" actId="1076"/>
          <ac:spMkLst>
            <pc:docMk/>
            <pc:sldMk cId="2049550455" sldId="310"/>
            <ac:spMk id="2" creationId="{74D1B113-875C-B820-065F-FFD5277F4EFE}"/>
          </ac:spMkLst>
        </pc:spChg>
        <pc:spChg chg="mod">
          <ac:chgData name="Jessica Rowson" userId="S::jessica.rowson@physicspartners.com::9a16e111-d05e-4bd2-a33d-01f645748dbf" providerId="AD" clId="Web-{AB873549-D96C-8FE6-E2E0-170E25A2E232}" dt="2024-06-16T18:50:57.464" v="4" actId="20577"/>
          <ac:spMkLst>
            <pc:docMk/>
            <pc:sldMk cId="2049550455" sldId="310"/>
            <ac:spMk id="3" creationId="{3A83F7DC-0FB9-1CD8-4C7D-98CB8AC3B0A6}"/>
          </ac:spMkLst>
        </pc:spChg>
      </pc:sldChg>
    </pc:docChg>
  </pc:docChgLst>
  <pc:docChgLst>
    <pc:chgData name="Sally Smith" userId="61fe4183-73c7-449c-a012-360317535405" providerId="ADAL" clId="{1C493B63-7AC1-4CD8-82D8-9974B17F003B}"/>
    <pc:docChg chg="custSel modSld">
      <pc:chgData name="Sally Smith" userId="61fe4183-73c7-449c-a012-360317535405" providerId="ADAL" clId="{1C493B63-7AC1-4CD8-82D8-9974B17F003B}" dt="2024-06-14T08:34:32.586" v="184" actId="20577"/>
      <pc:docMkLst>
        <pc:docMk/>
      </pc:docMkLst>
      <pc:sldChg chg="modNotesTx">
        <pc:chgData name="Sally Smith" userId="61fe4183-73c7-449c-a012-360317535405" providerId="ADAL" clId="{1C493B63-7AC1-4CD8-82D8-9974B17F003B}" dt="2024-06-13T15:27:12.805" v="114"/>
        <pc:sldMkLst>
          <pc:docMk/>
          <pc:sldMk cId="2314913911" sldId="287"/>
        </pc:sldMkLst>
      </pc:sldChg>
      <pc:sldChg chg="delSp mod">
        <pc:chgData name="Sally Smith" userId="61fe4183-73c7-449c-a012-360317535405" providerId="ADAL" clId="{1C493B63-7AC1-4CD8-82D8-9974B17F003B}" dt="2024-06-13T15:10:23.620" v="9" actId="478"/>
        <pc:sldMkLst>
          <pc:docMk/>
          <pc:sldMk cId="2648985631" sldId="288"/>
        </pc:sldMkLst>
        <pc:spChg chg="del">
          <ac:chgData name="Sally Smith" userId="61fe4183-73c7-449c-a012-360317535405" providerId="ADAL" clId="{1C493B63-7AC1-4CD8-82D8-9974B17F003B}" dt="2024-06-13T15:10:23.620" v="9" actId="478"/>
          <ac:spMkLst>
            <pc:docMk/>
            <pc:sldMk cId="2648985631" sldId="288"/>
            <ac:spMk id="4" creationId="{EEBC1DF2-1832-616F-74F9-824C82C7B2E5}"/>
          </ac:spMkLst>
        </pc:spChg>
      </pc:sldChg>
      <pc:sldChg chg="delSp modSp mod">
        <pc:chgData name="Sally Smith" userId="61fe4183-73c7-449c-a012-360317535405" providerId="ADAL" clId="{1C493B63-7AC1-4CD8-82D8-9974B17F003B}" dt="2024-06-14T08:19:07.859" v="127" actId="6549"/>
        <pc:sldMkLst>
          <pc:docMk/>
          <pc:sldMk cId="2779641390" sldId="296"/>
        </pc:sldMkLst>
        <pc:spChg chg="del">
          <ac:chgData name="Sally Smith" userId="61fe4183-73c7-449c-a012-360317535405" providerId="ADAL" clId="{1C493B63-7AC1-4CD8-82D8-9974B17F003B}" dt="2024-06-14T08:18:57.568" v="121" actId="478"/>
          <ac:spMkLst>
            <pc:docMk/>
            <pc:sldMk cId="2779641390" sldId="296"/>
            <ac:spMk id="2" creationId="{582D6AA0-6136-4CD4-99D9-31D0F9E9D19E}"/>
          </ac:spMkLst>
        </pc:spChg>
        <pc:spChg chg="mod">
          <ac:chgData name="Sally Smith" userId="61fe4183-73c7-449c-a012-360317535405" providerId="ADAL" clId="{1C493B63-7AC1-4CD8-82D8-9974B17F003B}" dt="2024-06-13T15:24:03.727" v="102" actId="207"/>
          <ac:spMkLst>
            <pc:docMk/>
            <pc:sldMk cId="2779641390" sldId="296"/>
            <ac:spMk id="3" creationId="{1AAE8608-0D47-48BD-ACCB-6E9CC8D263CA}"/>
          </ac:spMkLst>
        </pc:spChg>
        <pc:spChg chg="mod">
          <ac:chgData name="Sally Smith" userId="61fe4183-73c7-449c-a012-360317535405" providerId="ADAL" clId="{1C493B63-7AC1-4CD8-82D8-9974B17F003B}" dt="2024-06-14T08:19:07.859" v="127" actId="6549"/>
          <ac:spMkLst>
            <pc:docMk/>
            <pc:sldMk cId="2779641390" sldId="296"/>
            <ac:spMk id="4" creationId="{6AC83A91-76A9-4D9C-A329-2D6B255DCC1F}"/>
          </ac:spMkLst>
        </pc:spChg>
      </pc:sldChg>
      <pc:sldChg chg="modSp mod">
        <pc:chgData name="Sally Smith" userId="61fe4183-73c7-449c-a012-360317535405" providerId="ADAL" clId="{1C493B63-7AC1-4CD8-82D8-9974B17F003B}" dt="2024-06-13T15:24:12.691" v="106" actId="1076"/>
        <pc:sldMkLst>
          <pc:docMk/>
          <pc:sldMk cId="563274321" sldId="300"/>
        </pc:sldMkLst>
        <pc:spChg chg="mod">
          <ac:chgData name="Sally Smith" userId="61fe4183-73c7-449c-a012-360317535405" providerId="ADAL" clId="{1C493B63-7AC1-4CD8-82D8-9974B17F003B}" dt="2024-06-13T15:24:12.691" v="106" actId="1076"/>
          <ac:spMkLst>
            <pc:docMk/>
            <pc:sldMk cId="563274321" sldId="300"/>
            <ac:spMk id="2" creationId="{EF4A7EAE-7445-4320-8896-60A4093B5B57}"/>
          </ac:spMkLst>
        </pc:spChg>
      </pc:sldChg>
      <pc:sldChg chg="modSp mod modNotesTx">
        <pc:chgData name="Sally Smith" userId="61fe4183-73c7-449c-a012-360317535405" providerId="ADAL" clId="{1C493B63-7AC1-4CD8-82D8-9974B17F003B}" dt="2024-06-13T15:22:50.948" v="95" actId="20577"/>
        <pc:sldMkLst>
          <pc:docMk/>
          <pc:sldMk cId="2912742672" sldId="307"/>
        </pc:sldMkLst>
        <pc:spChg chg="mod">
          <ac:chgData name="Sally Smith" userId="61fe4183-73c7-449c-a012-360317535405" providerId="ADAL" clId="{1C493B63-7AC1-4CD8-82D8-9974B17F003B}" dt="2024-06-13T15:08:21.962" v="8" actId="20577"/>
          <ac:spMkLst>
            <pc:docMk/>
            <pc:sldMk cId="2912742672" sldId="307"/>
            <ac:spMk id="2" creationId="{6B19F4AE-492C-8468-BC58-EC88696058B8}"/>
          </ac:spMkLst>
        </pc:spChg>
        <pc:spChg chg="mod">
          <ac:chgData name="Sally Smith" userId="61fe4183-73c7-449c-a012-360317535405" providerId="ADAL" clId="{1C493B63-7AC1-4CD8-82D8-9974B17F003B}" dt="2024-06-13T15:22:05.303" v="42" actId="20577"/>
          <ac:spMkLst>
            <pc:docMk/>
            <pc:sldMk cId="2912742672" sldId="307"/>
            <ac:spMk id="4" creationId="{210E65A1-338A-5C72-8327-CD8CD39E2C21}"/>
          </ac:spMkLst>
        </pc:spChg>
      </pc:sldChg>
      <pc:sldChg chg="modSp mod">
        <pc:chgData name="Sally Smith" userId="61fe4183-73c7-449c-a012-360317535405" providerId="ADAL" clId="{1C493B63-7AC1-4CD8-82D8-9974B17F003B}" dt="2024-06-13T15:24:19.416" v="109" actId="207"/>
        <pc:sldMkLst>
          <pc:docMk/>
          <pc:sldMk cId="2049550455" sldId="310"/>
        </pc:sldMkLst>
        <pc:spChg chg="mod">
          <ac:chgData name="Sally Smith" userId="61fe4183-73c7-449c-a012-360317535405" providerId="ADAL" clId="{1C493B63-7AC1-4CD8-82D8-9974B17F003B}" dt="2024-06-13T15:24:19.416" v="109" actId="207"/>
          <ac:spMkLst>
            <pc:docMk/>
            <pc:sldMk cId="2049550455" sldId="310"/>
            <ac:spMk id="2" creationId="{74D1B113-875C-B820-065F-FFD5277F4EFE}"/>
          </ac:spMkLst>
        </pc:spChg>
      </pc:sldChg>
      <pc:sldChg chg="addSp delSp modSp mod modNotesTx">
        <pc:chgData name="Sally Smith" userId="61fe4183-73c7-449c-a012-360317535405" providerId="ADAL" clId="{1C493B63-7AC1-4CD8-82D8-9974B17F003B}" dt="2024-06-14T08:34:32.586" v="184" actId="20577"/>
        <pc:sldMkLst>
          <pc:docMk/>
          <pc:sldMk cId="319521655" sldId="311"/>
        </pc:sldMkLst>
        <pc:spChg chg="add mod">
          <ac:chgData name="Sally Smith" userId="61fe4183-73c7-449c-a012-360317535405" providerId="ADAL" clId="{1C493B63-7AC1-4CD8-82D8-9974B17F003B}" dt="2024-06-14T08:34:32.586" v="184" actId="20577"/>
          <ac:spMkLst>
            <pc:docMk/>
            <pc:sldMk cId="319521655" sldId="311"/>
            <ac:spMk id="2" creationId="{51B60F58-D58E-A52B-F5B2-754879526D91}"/>
          </ac:spMkLst>
        </pc:spChg>
        <pc:spChg chg="del mod">
          <ac:chgData name="Sally Smith" userId="61fe4183-73c7-449c-a012-360317535405" providerId="ADAL" clId="{1C493B63-7AC1-4CD8-82D8-9974B17F003B}" dt="2024-06-14T08:20:05.115" v="130" actId="478"/>
          <ac:spMkLst>
            <pc:docMk/>
            <pc:sldMk cId="319521655" sldId="311"/>
            <ac:spMk id="4" creationId="{0BB9DA85-BB8D-EEA6-190B-487EC0383099}"/>
          </ac:spMkLst>
        </pc:spChg>
        <pc:picChg chg="mod">
          <ac:chgData name="Sally Smith" userId="61fe4183-73c7-449c-a012-360317535405" providerId="ADAL" clId="{1C493B63-7AC1-4CD8-82D8-9974B17F003B}" dt="2024-06-14T08:20:14.816" v="132" actId="1076"/>
          <ac:picMkLst>
            <pc:docMk/>
            <pc:sldMk cId="319521655" sldId="311"/>
            <ac:picMk id="3" creationId="{785D2E98-E1ED-FD17-8A4F-76FA10230F0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8CF02-A2F9-314B-B394-C38147F01A18}" type="datetimeFigureOut">
              <a:rPr lang="en-GB" smtClean="0"/>
              <a:t>12/08/2024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FAF5-EB17-2641-91C4-ACAE7A359321}" type="slidenum">
              <a:rPr lang="en-GB" smtClean="0"/>
              <a:t>‹#›</a:t>
            </a:fld>
            <a:endParaRPr lang="en-GB" dirty="0"/>
          </a:p>
        </p:txBody>
      </p:sp>
    </p:spTree>
    <p:extLst>
      <p:ext uri="{BB962C8B-B14F-4D97-AF65-F5344CB8AC3E}">
        <p14:creationId xmlns:p14="http://schemas.microsoft.com/office/powerpoint/2010/main" val="104002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00" dirty="0">
                <a:effectLst/>
                <a:latin typeface="Aptos"/>
                <a:ea typeface="Aptos" panose="020B0004020202020204" pitchFamily="34" charset="0"/>
                <a:cs typeface="Times New Roman" panose="02020603050405020304" pitchFamily="18" charset="0"/>
              </a:rPr>
              <a:t>Welcome. My name is </a:t>
            </a:r>
            <a:r>
              <a:rPr lang="en-GB" kern="100" dirty="0">
                <a:latin typeface="Aptos"/>
                <a:ea typeface="Aptos" panose="020B0004020202020204" pitchFamily="34" charset="0"/>
                <a:cs typeface="Times New Roman" panose="02020603050405020304" pitchFamily="18" charset="0"/>
              </a:rPr>
              <a:t>Jessia Rowson and</a:t>
            </a:r>
            <a:r>
              <a:rPr lang="en-GB" sz="1200" kern="100" dirty="0">
                <a:effectLst/>
                <a:latin typeface="Aptos"/>
                <a:ea typeface="Aptos" panose="020B0004020202020204" pitchFamily="34" charset="0"/>
                <a:cs typeface="Times New Roman" panose="02020603050405020304" pitchFamily="18" charset="0"/>
              </a:rPr>
              <a:t> I am a trainer for Physics Partners.</a:t>
            </a:r>
            <a:r>
              <a:rPr lang="en-GB" kern="100" dirty="0">
                <a:latin typeface="Aptos"/>
                <a:ea typeface="Aptos" panose="020B0004020202020204" pitchFamily="34" charset="0"/>
                <a:cs typeface="Times New Roman" panose="02020603050405020304" pitchFamily="18" charset="0"/>
              </a:rPr>
              <a:t> </a:t>
            </a:r>
            <a:endParaRPr lang="en-GB" sz="1200" kern="100" dirty="0">
              <a:effectLst/>
              <a:latin typeface="Aptos"/>
              <a:ea typeface="Aptos" panose="020B0004020202020204" pitchFamily="34" charset="0"/>
              <a:cs typeface="Times New Roman" panose="02020603050405020304" pitchFamily="18" charset="0"/>
            </a:endParaRPr>
          </a:p>
          <a:p>
            <a:pPr marL="0" marR="0">
              <a:spcBef>
                <a:spcPts val="0"/>
              </a:spcBef>
              <a:spcAft>
                <a:spcPts val="0"/>
              </a:spcAft>
            </a:pPr>
            <a:r>
              <a:rPr lang="en-GB" sz="1200" kern="100" dirty="0">
                <a:effectLst/>
                <a:latin typeface="Aptos"/>
                <a:ea typeface="Aptos" panose="020B0004020202020204" pitchFamily="34" charset="0"/>
                <a:cs typeface="Times New Roman" panose="02020603050405020304" pitchFamily="18" charset="0"/>
              </a:rPr>
              <a:t> </a:t>
            </a:r>
          </a:p>
          <a:p>
            <a:pPr marL="0" marR="0">
              <a:spcBef>
                <a:spcPts val="0"/>
              </a:spcBef>
              <a:spcAft>
                <a:spcPts val="0"/>
              </a:spcAft>
            </a:pPr>
            <a:r>
              <a:rPr lang="en-GB" sz="1200" kern="100" dirty="0">
                <a:effectLst/>
                <a:latin typeface="Aptos"/>
                <a:ea typeface="Aptos" panose="020B0004020202020204" pitchFamily="34" charset="0"/>
                <a:cs typeface="Times New Roman" panose="02020603050405020304" pitchFamily="18" charset="0"/>
              </a:rPr>
              <a:t>This video is part of a series of Bitesize Physics Careers resources available through the Planet Possibility physics careers programme.</a:t>
            </a:r>
          </a:p>
          <a:p>
            <a:pPr marL="0" marR="0">
              <a:spcBef>
                <a:spcPts val="0"/>
              </a:spcBef>
              <a:spcAft>
                <a:spcPts val="0"/>
              </a:spcAft>
            </a:pPr>
            <a:r>
              <a:rPr lang="en-GB" sz="1200" kern="100" dirty="0">
                <a:effectLst/>
                <a:latin typeface="Aptos"/>
                <a:ea typeface="Aptos" panose="020B0004020202020204" pitchFamily="34" charset="0"/>
                <a:cs typeface="Times New Roman" panose="02020603050405020304" pitchFamily="18" charset="0"/>
              </a:rPr>
              <a:t> </a:t>
            </a:r>
          </a:p>
          <a:p>
            <a:pPr marL="0" marR="0">
              <a:spcBef>
                <a:spcPts val="0"/>
              </a:spcBef>
              <a:spcAft>
                <a:spcPts val="0"/>
              </a:spcAft>
            </a:pPr>
            <a:r>
              <a:rPr lang="en-GB" sz="1200" kern="100" dirty="0">
                <a:effectLst/>
                <a:latin typeface="Aptos"/>
                <a:ea typeface="Aptos" panose="020B0004020202020204" pitchFamily="34" charset="0"/>
                <a:cs typeface="Times New Roman" panose="02020603050405020304" pitchFamily="18" charset="0"/>
              </a:rPr>
              <a:t>These Bitesize careers sessions are designed for use by a group of teachers, for example in a team meeting. Each session consists of a short presentation and an activity. They should take around 15 minutes to work through.</a:t>
            </a:r>
          </a:p>
          <a:p>
            <a:endParaRPr lang="en-GB" dirty="0"/>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1</a:t>
            </a:fld>
            <a:endParaRPr lang="en-GB" dirty="0"/>
          </a:p>
        </p:txBody>
      </p:sp>
    </p:spTree>
    <p:extLst>
      <p:ext uri="{BB962C8B-B14F-4D97-AF65-F5344CB8AC3E}">
        <p14:creationId xmlns:p14="http://schemas.microsoft.com/office/powerpoint/2010/main" val="49628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be looking in the session at what can be done across the whole school to combat gender stereotypes.</a:t>
            </a:r>
          </a:p>
        </p:txBody>
      </p:sp>
      <p:sp>
        <p:nvSpPr>
          <p:cNvPr id="4" name="Slide Number Placeholder 3"/>
          <p:cNvSpPr>
            <a:spLocks noGrp="1"/>
          </p:cNvSpPr>
          <p:nvPr>
            <p:ph type="sldNum" sz="quarter" idx="5"/>
          </p:nvPr>
        </p:nvSpPr>
        <p:spPr/>
        <p:txBody>
          <a:bodyPr/>
          <a:lstStyle/>
          <a:p>
            <a:fld id="{EBDBFAF5-EB17-2641-91C4-ACAE7A359321}" type="slidenum">
              <a:rPr lang="en-GB" smtClean="0"/>
              <a:t>2</a:t>
            </a:fld>
            <a:endParaRPr lang="en-GB" dirty="0"/>
          </a:p>
        </p:txBody>
      </p:sp>
    </p:spTree>
    <p:extLst>
      <p:ext uri="{BB962C8B-B14F-4D97-AF65-F5344CB8AC3E}">
        <p14:creationId xmlns:p14="http://schemas.microsoft.com/office/powerpoint/2010/main" val="44010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entury Gothic"/>
              </a:rPr>
              <a:t>Stereotypes can be harmful to everyone.</a:t>
            </a:r>
            <a:r>
              <a:rPr lang="en-GB" dirty="0">
                <a:latin typeface="Century Gothic"/>
              </a:rPr>
              <a:t> </a:t>
            </a:r>
            <a:r>
              <a:rPr lang="en-GB" sz="1200" dirty="0">
                <a:latin typeface="Century Gothic"/>
              </a:rPr>
              <a:t> It can affect children’s well-</a:t>
            </a:r>
            <a:r>
              <a:rPr lang="en-GB" dirty="0">
                <a:latin typeface="Century Gothic"/>
              </a:rPr>
              <a:t>being </a:t>
            </a:r>
            <a:r>
              <a:rPr lang="en-GB" sz="1200" dirty="0">
                <a:latin typeface="Century Gothic"/>
              </a:rPr>
              <a:t>and influence their life </a:t>
            </a:r>
            <a:r>
              <a:rPr lang="en-GB" dirty="0">
                <a:latin typeface="Century Gothic"/>
              </a:rPr>
              <a:t>choices</a:t>
            </a:r>
            <a:r>
              <a:rPr lang="en-GB" sz="1200" dirty="0">
                <a:latin typeface="Century Gothic"/>
              </a:rPr>
              <a:t>.</a:t>
            </a:r>
            <a:r>
              <a:rPr lang="en-GB" dirty="0">
                <a:latin typeface="Century Gothic"/>
              </a:rPr>
              <a:t>  </a:t>
            </a:r>
            <a:endParaRPr lang="en-GB" sz="1200" dirty="0">
              <a:latin typeface="Century Gothic" panose="020B0502020202020204" pitchFamily="34" charset="0"/>
            </a:endParaRPr>
          </a:p>
          <a:p>
            <a:endParaRPr lang="en-GB" dirty="0">
              <a:latin typeface="Century Gothic" panose="020B0502020202020204" pitchFamily="34" charset="0"/>
            </a:endParaRPr>
          </a:p>
          <a:p>
            <a:r>
              <a:rPr lang="en-GB" dirty="0">
                <a:solidFill>
                  <a:srgbClr val="000000"/>
                </a:solidFill>
                <a:latin typeface="Century Gothic"/>
              </a:rPr>
              <a:t>Physics isn't the only subject to be impacted by this.  In the same way that girls can be put off from subjects like physics, computing and accouting, boys can be put off english, dance and art.</a:t>
            </a:r>
          </a:p>
          <a:p>
            <a:endParaRPr lang="en-GB" dirty="0">
              <a:solidFill>
                <a:srgbClr val="000000"/>
              </a:solidFill>
              <a:latin typeface="Century Gothic"/>
            </a:endParaRPr>
          </a:p>
          <a:p>
            <a:r>
              <a:rPr lang="en-GB" dirty="0">
                <a:solidFill>
                  <a:srgbClr val="000000"/>
                </a:solidFill>
                <a:latin typeface="Century Gothic"/>
              </a:rPr>
              <a:t>The opening doors project from the IOP showed that schools</a:t>
            </a:r>
            <a:r>
              <a:rPr lang="en-GB" sz="1200" dirty="0">
                <a:solidFill>
                  <a:srgbClr val="000000"/>
                </a:solidFill>
                <a:latin typeface="Century Gothic"/>
              </a:rPr>
              <a:t> that hav</a:t>
            </a:r>
            <a:r>
              <a:rPr lang="en-GB" dirty="0">
                <a:solidFill>
                  <a:srgbClr val="000000"/>
                </a:solidFill>
                <a:latin typeface="Century Gothic"/>
              </a:rPr>
              <a:t>e a large gender imbalance in physics also tend to see imbalances in other subjects like English and psychology, indicating that school environment has its part to play.</a:t>
            </a:r>
            <a:endParaRPr lang="en-GB" dirty="0"/>
          </a:p>
          <a:p>
            <a:endParaRPr lang="en-GB" dirty="0"/>
          </a:p>
          <a:p>
            <a:endParaRPr lang="en-GB" dirty="0">
              <a:ea typeface="Calibri"/>
              <a:cs typeface="Calibri"/>
            </a:endParaRPr>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3</a:t>
            </a:fld>
            <a:endParaRPr lang="en-GB" dirty="0"/>
          </a:p>
        </p:txBody>
      </p:sp>
    </p:spTree>
    <p:extLst>
      <p:ext uri="{BB962C8B-B14F-4D97-AF65-F5344CB8AC3E}">
        <p14:creationId xmlns:p14="http://schemas.microsoft.com/office/powerpoint/2010/main" val="12432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entury Gothic"/>
              </a:rPr>
              <a:t>Being aware of stereotypes and how they can influence behaviour is one of the first steps in countering their </a:t>
            </a:r>
            <a:r>
              <a:rPr lang="en-GB" dirty="0">
                <a:latin typeface="Century Gothic"/>
              </a:rPr>
              <a:t>impact</a:t>
            </a:r>
            <a:r>
              <a:rPr lang="en-GB" sz="1200" dirty="0">
                <a:latin typeface="Century Gothic"/>
              </a:rPr>
              <a:t>.</a:t>
            </a:r>
          </a:p>
          <a:p>
            <a:pPr>
              <a:defRPr/>
            </a:pPr>
            <a:r>
              <a:rPr lang="en-GB" dirty="0">
                <a:latin typeface="Century Gothic"/>
              </a:rPr>
              <a:t>You might like to pause here and watch the short video on Challenging Stereotypes, which has been produced by the Institute of Physics. This video could be used as a prompt for discussion in class. The link is in the resources handout.</a:t>
            </a:r>
          </a:p>
          <a:p>
            <a:pPr>
              <a:defRPr/>
            </a:pPr>
            <a:endParaRPr lang="en-GB" dirty="0">
              <a:latin typeface="Century Gothic"/>
            </a:endParaRPr>
          </a:p>
          <a:p>
            <a:pPr>
              <a:defRPr/>
            </a:pPr>
            <a:r>
              <a:rPr lang="en-GB" dirty="0">
                <a:latin typeface="Century Gothic"/>
              </a:rPr>
              <a:t>There are also a number of other resources mentioned in the handout which are designed to run alongside this IOP video and raise awareness of stereotypes.</a:t>
            </a:r>
          </a:p>
          <a:p>
            <a:pPr>
              <a:defRPr/>
            </a:pPr>
            <a:endParaRPr lang="en-GB" dirty="0">
              <a:latin typeface="Century Gothic"/>
            </a:endParaRPr>
          </a:p>
          <a:p>
            <a:pPr>
              <a:defRPr/>
            </a:pPr>
            <a:r>
              <a:rPr lang="en-GB" dirty="0">
                <a:latin typeface="Century Gothic"/>
              </a:rPr>
              <a:t>Take a minute to think about how </a:t>
            </a:r>
            <a:r>
              <a:rPr lang="en-GB" sz="1200" dirty="0">
                <a:latin typeface="Century Gothic"/>
              </a:rPr>
              <a:t> the workshops </a:t>
            </a:r>
            <a:r>
              <a:rPr lang="en-GB" dirty="0">
                <a:latin typeface="Century Gothic"/>
              </a:rPr>
              <a:t>could run</a:t>
            </a:r>
            <a:r>
              <a:rPr lang="en-GB" sz="1200" dirty="0">
                <a:latin typeface="Century Gothic"/>
              </a:rPr>
              <a:t> in your school? (e.g. in tutor time, as drop-down days, during PSHE)</a:t>
            </a:r>
          </a:p>
          <a:p>
            <a:endParaRPr lang="en-GB" dirty="0"/>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4</a:t>
            </a:fld>
            <a:endParaRPr lang="en-GB" dirty="0"/>
          </a:p>
        </p:txBody>
      </p:sp>
    </p:spTree>
    <p:extLst>
      <p:ext uri="{BB962C8B-B14F-4D97-AF65-F5344CB8AC3E}">
        <p14:creationId xmlns:p14="http://schemas.microsoft.com/office/powerpoint/2010/main" val="368519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gender equitable is your school? There are a number of steps that could be taken. This slide contains some questions that could be useful when doing a gender audit of your school. Read through them and discuss them in your group</a:t>
            </a:r>
            <a:endParaRPr lang="en-GB" dirty="0">
              <a:ea typeface="Calibri"/>
              <a:cs typeface="Calibri"/>
            </a:endParaRPr>
          </a:p>
          <a:p>
            <a:r>
              <a:rPr lang="en-GB" dirty="0"/>
              <a:t> </a:t>
            </a:r>
            <a:endParaRPr lang="en-GB" dirty="0">
              <a:ea typeface="Calibri"/>
              <a:cs typeface="Calibri"/>
            </a:endParaRPr>
          </a:p>
        </p:txBody>
      </p:sp>
      <p:sp>
        <p:nvSpPr>
          <p:cNvPr id="4" name="Slide Number Placeholder 3"/>
          <p:cNvSpPr>
            <a:spLocks noGrp="1"/>
          </p:cNvSpPr>
          <p:nvPr>
            <p:ph type="sldNum" sz="quarter" idx="5"/>
          </p:nvPr>
        </p:nvSpPr>
        <p:spPr/>
        <p:txBody>
          <a:bodyPr/>
          <a:lstStyle/>
          <a:p>
            <a:fld id="{EBDBFAF5-EB17-2641-91C4-ACAE7A359321}" type="slidenum">
              <a:rPr lang="en-GB" smtClean="0"/>
              <a:t>5</a:t>
            </a:fld>
            <a:endParaRPr lang="en-GB" dirty="0"/>
          </a:p>
        </p:txBody>
      </p:sp>
    </p:spTree>
    <p:extLst>
      <p:ext uri="{BB962C8B-B14F-4D97-AF65-F5344CB8AC3E}">
        <p14:creationId xmlns:p14="http://schemas.microsoft.com/office/powerpoint/2010/main" val="2928277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6</a:t>
            </a:fld>
            <a:endParaRPr lang="en-GB"/>
          </a:p>
        </p:txBody>
      </p:sp>
    </p:spTree>
    <p:extLst>
      <p:ext uri="{BB962C8B-B14F-4D97-AF65-F5344CB8AC3E}">
        <p14:creationId xmlns:p14="http://schemas.microsoft.com/office/powerpoint/2010/main" val="410413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3BADE-47FD-D489-800E-B7294E7E3E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1B58391-15B8-C329-075D-F902565DC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40B0B6A-B5D8-47B2-8DE1-357E772FB90C}"/>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87C51B77-E3C1-C43A-48EA-6FA0D38F2A3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F30F3CB-889A-58AB-693D-4DB49607EAC7}"/>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69272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6AE-C086-6483-26CB-8D547579CE6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257746B-FBF9-B03A-1A9F-4F42264085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0899F7-1C36-44DE-3D02-04CAE130F4C2}"/>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1F7A36AE-15FB-C48D-DF96-DEE3A511601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57C271C-D9F3-BAE3-6AEB-58168E705081}"/>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52255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30932-21A9-FA81-9A0A-702D292A532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01E66E5-14DA-A2C4-57CC-FCE67509AB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00CA8E-AFAF-FC84-5539-F9B9AADFA8B1}"/>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6AB95655-2994-3AF8-1EE4-0EBBC37CA3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D12370-A41A-B461-9F42-33889DD5F1CA}"/>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162359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FE32-B03D-04F6-6983-FE30DEE52A7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EDF8E0-4124-C1DD-B552-FE0B1AAFF8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00E358-950E-B32E-BE51-6681E328DDD0}"/>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A9B1A185-82E5-B218-5EF0-C01E3CBFCA0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3F165FF-AF19-7F6A-09E7-59E93C8BE0FF}"/>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85648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D50F-47A5-8FD5-AF59-BB88F3CCA6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EC956F-5152-8ED0-8C4C-1400D9268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2A8957-06EA-ED0D-1946-80351017CB8B}"/>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904985D6-F134-1EB2-DDED-3D473229480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79AAB6D-C1F2-4A37-69A4-24C773E1E7DD}"/>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263165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D773-243B-AEC6-F83F-C115267D8A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855AFC-E08F-3C67-3795-0555BE34E6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B0AD18D-A5D0-AE9C-5CC7-657A4BC950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72638DA-0A60-8E01-5E65-40E897F42F64}"/>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6" name="Footer Placeholder 5">
            <a:extLst>
              <a:ext uri="{FF2B5EF4-FFF2-40B4-BE49-F238E27FC236}">
                <a16:creationId xmlns:a16="http://schemas.microsoft.com/office/drawing/2014/main" id="{74A799CE-E0DB-7BEB-A56A-C4997D5B275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DFD4851-19D4-0BFA-287E-70641DD33034}"/>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291341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5714-846C-7C53-23A1-6D95B986EC5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0D5446-6637-EC63-C67E-CE931F1FD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B022F4-156A-561D-2646-0D5742F187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7E729ED-DABB-E47F-7926-26357AAC7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90DB1B-343B-C338-FBD0-7DDADC5B22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9000B5-2B4E-4C9C-32FD-ADBB37CF88DE}"/>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8" name="Footer Placeholder 7">
            <a:extLst>
              <a:ext uri="{FF2B5EF4-FFF2-40B4-BE49-F238E27FC236}">
                <a16:creationId xmlns:a16="http://schemas.microsoft.com/office/drawing/2014/main" id="{E5B756BE-4AA9-086A-E67B-98BDFB63161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75D35EA-24BF-C130-6A51-10FAF1D76DF4}"/>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2985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C11-6A95-D213-D71C-28501F80E4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75B0066-898A-BF81-F77E-6DFAC4B1C0DA}"/>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4" name="Footer Placeholder 3">
            <a:extLst>
              <a:ext uri="{FF2B5EF4-FFF2-40B4-BE49-F238E27FC236}">
                <a16:creationId xmlns:a16="http://schemas.microsoft.com/office/drawing/2014/main" id="{6944A402-FAEC-95E5-4C72-4CD17611A61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E99E130-3FCE-27BF-AF59-E927084F0E83}"/>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163648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4BEB06-3586-08CC-EF83-8EEEB82204FA}"/>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3" name="Footer Placeholder 2">
            <a:extLst>
              <a:ext uri="{FF2B5EF4-FFF2-40B4-BE49-F238E27FC236}">
                <a16:creationId xmlns:a16="http://schemas.microsoft.com/office/drawing/2014/main" id="{EF51DD7F-1A35-5C41-A496-3B45713112F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A78A61A-0699-893A-1839-EB1931D8ED4B}"/>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88331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9ED2-339B-E9C7-02F4-9EFEFEFDD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C3D625C-E7B5-BF07-4FE5-750AB0E32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203ECBA-AADD-6CF2-3CFE-4F429CC16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47B408-4852-5D90-73C8-324F9C3BDEDE}"/>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6" name="Footer Placeholder 5">
            <a:extLst>
              <a:ext uri="{FF2B5EF4-FFF2-40B4-BE49-F238E27FC236}">
                <a16:creationId xmlns:a16="http://schemas.microsoft.com/office/drawing/2014/main" id="{3532F8BA-E2CB-ED5D-A8EB-545F4B304AA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DF0AC57-211E-18A1-D3E6-829470D0A280}"/>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385949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2804-5F77-0029-0932-F44F97A5F6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C7B81D1-C139-6228-C79B-A76FAFF31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D8EBD72-7591-55BF-EE19-4CD7C5D6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8AD359-4EC3-17EB-C69A-3CEBC12518D2}"/>
              </a:ext>
            </a:extLst>
          </p:cNvPr>
          <p:cNvSpPr>
            <a:spLocks noGrp="1"/>
          </p:cNvSpPr>
          <p:nvPr>
            <p:ph type="dt" sz="half" idx="10"/>
          </p:nvPr>
        </p:nvSpPr>
        <p:spPr/>
        <p:txBody>
          <a:bodyPr/>
          <a:lstStyle/>
          <a:p>
            <a:fld id="{350BB95D-D628-C749-89F3-C74EA4F139F1}" type="datetimeFigureOut">
              <a:rPr lang="en-GB" smtClean="0"/>
              <a:t>12/08/2024</a:t>
            </a:fld>
            <a:endParaRPr lang="en-GB" dirty="0"/>
          </a:p>
        </p:txBody>
      </p:sp>
      <p:sp>
        <p:nvSpPr>
          <p:cNvPr id="6" name="Footer Placeholder 5">
            <a:extLst>
              <a:ext uri="{FF2B5EF4-FFF2-40B4-BE49-F238E27FC236}">
                <a16:creationId xmlns:a16="http://schemas.microsoft.com/office/drawing/2014/main" id="{ECF2C5D5-75BD-3A82-D007-976F001B6F6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6D2BAE5-7237-DBBC-2A43-FD8FCAF1FE16}"/>
              </a:ext>
            </a:extLst>
          </p:cNvPr>
          <p:cNvSpPr>
            <a:spLocks noGrp="1"/>
          </p:cNvSpPr>
          <p:nvPr>
            <p:ph type="sldNum" sz="quarter" idx="12"/>
          </p:nvPr>
        </p:nvSpPr>
        <p:spPr/>
        <p:txBody>
          <a:bodyPr/>
          <a:lstStyle/>
          <a:p>
            <a:fld id="{D35A8392-BB5B-5944-B487-7AB5DBA78F7F}" type="slidenum">
              <a:rPr lang="en-GB" smtClean="0"/>
              <a:t>‹#›</a:t>
            </a:fld>
            <a:endParaRPr lang="en-GB" dirty="0"/>
          </a:p>
        </p:txBody>
      </p:sp>
    </p:spTree>
    <p:extLst>
      <p:ext uri="{BB962C8B-B14F-4D97-AF65-F5344CB8AC3E}">
        <p14:creationId xmlns:p14="http://schemas.microsoft.com/office/powerpoint/2010/main" val="96972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E010A-5D67-F597-6037-F91DF3C3FFCC}"/>
              </a:ext>
            </a:extLst>
          </p:cNvPr>
          <p:cNvSpPr>
            <a:spLocks noGrp="1"/>
          </p:cNvSpPr>
          <p:nvPr>
            <p:ph type="title"/>
          </p:nvPr>
        </p:nvSpPr>
        <p:spPr>
          <a:xfrm>
            <a:off x="838200" y="365125"/>
            <a:ext cx="5479473"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90B9965-8A88-7E2C-FF25-C0165F00C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0B832B2-2B39-BC10-7442-B0528E8AF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BB95D-D628-C749-89F3-C74EA4F139F1}" type="datetimeFigureOut">
              <a:rPr lang="en-GB" smtClean="0"/>
              <a:t>12/08/2024</a:t>
            </a:fld>
            <a:endParaRPr lang="en-GB" dirty="0"/>
          </a:p>
        </p:txBody>
      </p:sp>
      <p:sp>
        <p:nvSpPr>
          <p:cNvPr id="5" name="Footer Placeholder 4">
            <a:extLst>
              <a:ext uri="{FF2B5EF4-FFF2-40B4-BE49-F238E27FC236}">
                <a16:creationId xmlns:a16="http://schemas.microsoft.com/office/drawing/2014/main" id="{51AE954A-EFCF-26B3-99F8-FAD32623B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8A15183-09C6-53DD-5E15-0FD7E2F92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8392-BB5B-5944-B487-7AB5DBA78F7F}" type="slidenum">
              <a:rPr lang="en-GB" smtClean="0"/>
              <a:t>‹#›</a:t>
            </a:fld>
            <a:endParaRPr lang="en-GB" dirty="0"/>
          </a:p>
        </p:txBody>
      </p:sp>
      <p:pic>
        <p:nvPicPr>
          <p:cNvPr id="8" name="Picture 1" descr="page2image19230496">
            <a:extLst>
              <a:ext uri="{FF2B5EF4-FFF2-40B4-BE49-F238E27FC236}">
                <a16:creationId xmlns:a16="http://schemas.microsoft.com/office/drawing/2014/main" id="{987468C8-8C03-511E-15A2-E57B9DAA06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36429" y="273519"/>
            <a:ext cx="3412732" cy="108652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7DBAD98-863A-20F7-A832-10973225C393}"/>
              </a:ext>
            </a:extLst>
          </p:cNvPr>
          <p:cNvPicPr>
            <a:picLocks noChangeAspect="1"/>
          </p:cNvPicPr>
          <p:nvPr userDrawn="1"/>
        </p:nvPicPr>
        <p:blipFill rotWithShape="1">
          <a:blip r:embed="rId14"/>
          <a:srcRect l="9360" t="18032" r="8652" b="15323"/>
          <a:stretch/>
        </p:blipFill>
        <p:spPr>
          <a:xfrm>
            <a:off x="6650182" y="476627"/>
            <a:ext cx="2029033" cy="883414"/>
          </a:xfrm>
          <a:prstGeom prst="rect">
            <a:avLst/>
          </a:prstGeom>
        </p:spPr>
      </p:pic>
    </p:spTree>
    <p:extLst>
      <p:ext uri="{BB962C8B-B14F-4D97-AF65-F5344CB8AC3E}">
        <p14:creationId xmlns:p14="http://schemas.microsoft.com/office/powerpoint/2010/main" val="156617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eague Gothic"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roxima Nova" panose="0200050603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roxima Nova" panose="0200050603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roxima Nova" panose="0200050603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mailto:info@physicspartners.com" TargetMode="External"/><Relationship Id="rId4" Type="http://schemas.openxmlformats.org/officeDocument/2006/relationships/hyperlink" Target="http://www.physicspartne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19F4AE-492C-8468-BC58-EC88696058B8}"/>
              </a:ext>
            </a:extLst>
          </p:cNvPr>
          <p:cNvSpPr txBox="1"/>
          <p:nvPr/>
        </p:nvSpPr>
        <p:spPr>
          <a:xfrm>
            <a:off x="1887008" y="2495309"/>
            <a:ext cx="8109062" cy="584775"/>
          </a:xfrm>
          <a:prstGeom prst="rect">
            <a:avLst/>
          </a:prstGeom>
          <a:noFill/>
        </p:spPr>
        <p:txBody>
          <a:bodyPr wrap="square" lIns="91440" tIns="45720" rIns="91440" bIns="45720" rtlCol="0" anchor="t">
            <a:spAutoFit/>
          </a:bodyPr>
          <a:lstStyle/>
          <a:p>
            <a:r>
              <a:rPr lang="en-US" sz="3200" b="1" dirty="0">
                <a:solidFill>
                  <a:srgbClr val="404A60"/>
                </a:solidFill>
                <a:latin typeface="Arial"/>
                <a:cs typeface="Arial"/>
              </a:rPr>
              <a:t>Bitesize Physics Career Resources</a:t>
            </a:r>
            <a:endParaRPr lang="en-US" sz="3200" b="1" dirty="0">
              <a:solidFill>
                <a:srgbClr val="404A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10E65A1-338A-5C72-8327-CD8CD39E2C21}"/>
              </a:ext>
            </a:extLst>
          </p:cNvPr>
          <p:cNvSpPr txBox="1"/>
          <p:nvPr/>
        </p:nvSpPr>
        <p:spPr>
          <a:xfrm>
            <a:off x="1887008" y="3248526"/>
            <a:ext cx="8417984" cy="1077218"/>
          </a:xfrm>
          <a:prstGeom prst="rect">
            <a:avLst/>
          </a:prstGeom>
          <a:noFill/>
        </p:spPr>
        <p:txBody>
          <a:bodyPr wrap="square" lIns="91440" tIns="45720" rIns="91440" bIns="45720" anchor="t">
            <a:spAutoFit/>
          </a:bodyPr>
          <a:lstStyle/>
          <a:p>
            <a:r>
              <a:rPr lang="en-GB" sz="3200" b="1" dirty="0">
                <a:solidFill>
                  <a:srgbClr val="404A60"/>
                </a:solidFill>
                <a:latin typeface="Arial"/>
                <a:cs typeface="Arial"/>
              </a:rPr>
              <a:t>Empowering girls in STEM careers: Actions across the whole school</a:t>
            </a:r>
            <a:endParaRPr lang="en-GB" sz="3200" b="1" dirty="0">
              <a:solidFill>
                <a:srgbClr val="404A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74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B18F1-9D0E-52F0-6610-C84C0C8BB7F5}"/>
              </a:ext>
            </a:extLst>
          </p:cNvPr>
          <p:cNvSpPr txBox="1"/>
          <p:nvPr/>
        </p:nvSpPr>
        <p:spPr>
          <a:xfrm>
            <a:off x="1069624" y="1703519"/>
            <a:ext cx="4750018" cy="646331"/>
          </a:xfrm>
          <a:prstGeom prst="rect">
            <a:avLst/>
          </a:prstGeom>
          <a:noFill/>
        </p:spPr>
        <p:txBody>
          <a:bodyPr wrap="none" rtlCol="0">
            <a:spAutoFit/>
          </a:bodyPr>
          <a:lstStyle/>
          <a:p>
            <a:r>
              <a:rPr lang="en-GB" sz="3600" b="1" dirty="0">
                <a:solidFill>
                  <a:srgbClr val="404A60"/>
                </a:solidFill>
                <a:latin typeface="Arial" panose="020B0604020202020204" pitchFamily="34" charset="0"/>
                <a:ea typeface="+mj-ea"/>
                <a:cs typeface="Arial" panose="020B0604020202020204" pitchFamily="34" charset="0"/>
              </a:rPr>
              <a:t>Aims</a:t>
            </a:r>
            <a:r>
              <a:rPr lang="en-GB" sz="3600" b="1" dirty="0">
                <a:solidFill>
                  <a:srgbClr val="404A60"/>
                </a:solidFill>
                <a:latin typeface="Arial" panose="020B0604020202020204" pitchFamily="34" charset="0"/>
                <a:cs typeface="Arial" panose="020B0604020202020204" pitchFamily="34" charset="0"/>
              </a:rPr>
              <a:t> </a:t>
            </a:r>
            <a:r>
              <a:rPr lang="en-GB" sz="3600" b="1" dirty="0">
                <a:solidFill>
                  <a:srgbClr val="404A60"/>
                </a:solidFill>
                <a:latin typeface="Arial" panose="020B0604020202020204" pitchFamily="34" charset="0"/>
                <a:ea typeface="+mj-ea"/>
                <a:cs typeface="Arial" panose="020B0604020202020204" pitchFamily="34" charset="0"/>
              </a:rPr>
              <a:t>for this section</a:t>
            </a:r>
          </a:p>
        </p:txBody>
      </p:sp>
      <p:sp>
        <p:nvSpPr>
          <p:cNvPr id="3" name="TextBox 2">
            <a:extLst>
              <a:ext uri="{FF2B5EF4-FFF2-40B4-BE49-F238E27FC236}">
                <a16:creationId xmlns:a16="http://schemas.microsoft.com/office/drawing/2014/main" id="{EF6B6298-726F-20A4-D2D1-33B5AB11EEA9}"/>
              </a:ext>
            </a:extLst>
          </p:cNvPr>
          <p:cNvSpPr txBox="1"/>
          <p:nvPr/>
        </p:nvSpPr>
        <p:spPr>
          <a:xfrm>
            <a:off x="1069624" y="2601516"/>
            <a:ext cx="8994514" cy="1015663"/>
          </a:xfrm>
          <a:prstGeom prst="rect">
            <a:avLst/>
          </a:prstGeom>
          <a:noFill/>
        </p:spPr>
        <p:txBody>
          <a:bodyPr wrap="non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will consider:</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What can be done to support across the school to combat gender stereotypes</a:t>
            </a:r>
          </a:p>
        </p:txBody>
      </p:sp>
    </p:spTree>
    <p:extLst>
      <p:ext uri="{BB962C8B-B14F-4D97-AF65-F5344CB8AC3E}">
        <p14:creationId xmlns:p14="http://schemas.microsoft.com/office/powerpoint/2010/main" val="264898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B60F58-D58E-A52B-F5B2-754879526D91}"/>
              </a:ext>
            </a:extLst>
          </p:cNvPr>
          <p:cNvSpPr txBox="1"/>
          <p:nvPr/>
        </p:nvSpPr>
        <p:spPr>
          <a:xfrm>
            <a:off x="651170" y="510149"/>
            <a:ext cx="3826689" cy="646331"/>
          </a:xfrm>
          <a:prstGeom prst="rect">
            <a:avLst/>
          </a:prstGeom>
          <a:noFill/>
        </p:spPr>
        <p:txBody>
          <a:bodyPr wrap="none" rtlCol="0">
            <a:spAutoFit/>
          </a:bodyPr>
          <a:lstStyle/>
          <a:p>
            <a:r>
              <a:rPr lang="en-GB" sz="3600" b="1" dirty="0">
                <a:solidFill>
                  <a:srgbClr val="404A60"/>
                </a:solidFill>
                <a:latin typeface="Arial" panose="020B0604020202020204" pitchFamily="34" charset="0"/>
                <a:ea typeface="+mj-ea"/>
                <a:cs typeface="Arial" panose="020B0604020202020204" pitchFamily="34" charset="0"/>
              </a:rPr>
              <a:t>The Gender split</a:t>
            </a:r>
          </a:p>
        </p:txBody>
      </p:sp>
      <p:pic>
        <p:nvPicPr>
          <p:cNvPr id="4" name="Picture 3">
            <a:extLst>
              <a:ext uri="{FF2B5EF4-FFF2-40B4-BE49-F238E27FC236}">
                <a16:creationId xmlns:a16="http://schemas.microsoft.com/office/drawing/2014/main" id="{897B71E6-B748-6DA5-E5F2-BEDDF9E16BB1}"/>
              </a:ext>
            </a:extLst>
          </p:cNvPr>
          <p:cNvPicPr>
            <a:picLocks noChangeAspect="1"/>
          </p:cNvPicPr>
          <p:nvPr/>
        </p:nvPicPr>
        <p:blipFill>
          <a:blip r:embed="rId3"/>
          <a:stretch>
            <a:fillRect/>
          </a:stretch>
        </p:blipFill>
        <p:spPr>
          <a:xfrm>
            <a:off x="1552056" y="1325583"/>
            <a:ext cx="7802358" cy="4782249"/>
          </a:xfrm>
          <a:prstGeom prst="rect">
            <a:avLst/>
          </a:prstGeom>
        </p:spPr>
      </p:pic>
    </p:spTree>
    <p:extLst>
      <p:ext uri="{BB962C8B-B14F-4D97-AF65-F5344CB8AC3E}">
        <p14:creationId xmlns:p14="http://schemas.microsoft.com/office/powerpoint/2010/main" val="31952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8608-0D47-48BD-ACCB-6E9CC8D263CA}"/>
              </a:ext>
            </a:extLst>
          </p:cNvPr>
          <p:cNvSpPr txBox="1"/>
          <p:nvPr/>
        </p:nvSpPr>
        <p:spPr>
          <a:xfrm>
            <a:off x="489204" y="689382"/>
            <a:ext cx="6846503" cy="584775"/>
          </a:xfrm>
          <a:prstGeom prst="rect">
            <a:avLst/>
          </a:prstGeom>
          <a:noFill/>
        </p:spPr>
        <p:txBody>
          <a:bodyPr wrap="square">
            <a:spAutoFit/>
          </a:bodyPr>
          <a:lstStyle/>
          <a:p>
            <a:r>
              <a:rPr lang="en-GB" sz="3200" b="1" dirty="0">
                <a:latin typeface="Arial" panose="020B0604020202020204" pitchFamily="34" charset="0"/>
                <a:cs typeface="Arial" panose="020B0604020202020204" pitchFamily="34" charset="0"/>
              </a:rPr>
              <a:t>Countering stereotyping</a:t>
            </a:r>
          </a:p>
        </p:txBody>
      </p:sp>
      <p:pic>
        <p:nvPicPr>
          <p:cNvPr id="5" name="Picture 4" descr="A group of cartoon characters&#10;&#10;Description automatically generated">
            <a:extLst>
              <a:ext uri="{FF2B5EF4-FFF2-40B4-BE49-F238E27FC236}">
                <a16:creationId xmlns:a16="http://schemas.microsoft.com/office/drawing/2014/main" id="{B95ACF38-A4B7-B628-75A0-256757FFE824}"/>
              </a:ext>
            </a:extLst>
          </p:cNvPr>
          <p:cNvPicPr>
            <a:picLocks noChangeAspect="1"/>
          </p:cNvPicPr>
          <p:nvPr/>
        </p:nvPicPr>
        <p:blipFill>
          <a:blip r:embed="rId3"/>
          <a:stretch>
            <a:fillRect/>
          </a:stretch>
        </p:blipFill>
        <p:spPr>
          <a:xfrm>
            <a:off x="1843087" y="1570187"/>
            <a:ext cx="8505825" cy="4781550"/>
          </a:xfrm>
          <a:prstGeom prst="rect">
            <a:avLst/>
          </a:prstGeom>
        </p:spPr>
      </p:pic>
    </p:spTree>
    <p:extLst>
      <p:ext uri="{BB962C8B-B14F-4D97-AF65-F5344CB8AC3E}">
        <p14:creationId xmlns:p14="http://schemas.microsoft.com/office/powerpoint/2010/main" val="277964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D1B113-875C-B820-065F-FFD5277F4EFE}"/>
              </a:ext>
            </a:extLst>
          </p:cNvPr>
          <p:cNvSpPr txBox="1"/>
          <p:nvPr/>
        </p:nvSpPr>
        <p:spPr>
          <a:xfrm>
            <a:off x="685725" y="1292537"/>
            <a:ext cx="7580921" cy="584775"/>
          </a:xfrm>
          <a:prstGeom prst="rect">
            <a:avLst/>
          </a:prstGeom>
          <a:noFill/>
        </p:spPr>
        <p:txBody>
          <a:bodyPr wrap="none" rtlCol="0">
            <a:spAutoFit/>
          </a:bodyPr>
          <a:lstStyle/>
          <a:p>
            <a:r>
              <a:rPr lang="en-GB" sz="3200" b="1" dirty="0">
                <a:latin typeface="Arial" panose="020B0604020202020204" pitchFamily="34" charset="0"/>
                <a:cs typeface="Arial" panose="020B0604020202020204" pitchFamily="34" charset="0"/>
              </a:rPr>
              <a:t>How</a:t>
            </a:r>
            <a:r>
              <a:rPr lang="en-GB" sz="3200" dirty="0">
                <a:latin typeface="Arial" panose="020B0604020202020204" pitchFamily="34" charset="0"/>
                <a:cs typeface="Arial" panose="020B0604020202020204" pitchFamily="34" charset="0"/>
              </a:rPr>
              <a:t> </a:t>
            </a:r>
            <a:r>
              <a:rPr lang="en-GB" sz="3200" b="1" dirty="0">
                <a:latin typeface="Arial" panose="020B0604020202020204" pitchFamily="34" charset="0"/>
                <a:cs typeface="Arial" panose="020B0604020202020204" pitchFamily="34" charset="0"/>
              </a:rPr>
              <a:t>gender equitable is your school?</a:t>
            </a:r>
          </a:p>
        </p:txBody>
      </p:sp>
      <p:sp>
        <p:nvSpPr>
          <p:cNvPr id="3" name="TextBox 2">
            <a:extLst>
              <a:ext uri="{FF2B5EF4-FFF2-40B4-BE49-F238E27FC236}">
                <a16:creationId xmlns:a16="http://schemas.microsoft.com/office/drawing/2014/main" id="{3A83F7DC-0FB9-1CD8-4C7D-98CB8AC3B0A6}"/>
              </a:ext>
            </a:extLst>
          </p:cNvPr>
          <p:cNvSpPr txBox="1"/>
          <p:nvPr/>
        </p:nvSpPr>
        <p:spPr>
          <a:xfrm>
            <a:off x="991496" y="1874645"/>
            <a:ext cx="10209007" cy="5355312"/>
          </a:xfrm>
          <a:prstGeom prst="rect">
            <a:avLst/>
          </a:prstGeom>
          <a:noFill/>
        </p:spPr>
        <p:txBody>
          <a:bodyPr wrap="square" lIns="91440" tIns="45720" rIns="91440" bIns="45720" rtlCol="0" anchor="t">
            <a:spAutoFit/>
          </a:bodyPr>
          <a:lstStyle/>
          <a:p>
            <a:r>
              <a:rPr lang="en-GB" b="1" dirty="0">
                <a:solidFill>
                  <a:srgbClr val="6407FA"/>
                </a:solidFill>
                <a:latin typeface="Century Gothic"/>
              </a:rPr>
              <a:t>Activity:</a:t>
            </a:r>
          </a:p>
          <a:p>
            <a:endParaRPr lang="en-GB" dirty="0"/>
          </a:p>
          <a:p>
            <a:r>
              <a:rPr lang="en-GB" dirty="0"/>
              <a:t>In groups, discuss what steps your school have taken to be gender equitable? If not, could steps be taken?</a:t>
            </a:r>
            <a:endParaRPr lang="en-GB" dirty="0">
              <a:ea typeface="Calibri"/>
              <a:cs typeface="Calibri"/>
            </a:endParaRPr>
          </a:p>
          <a:p>
            <a:endParaRPr lang="en-GB" dirty="0"/>
          </a:p>
          <a:p>
            <a:r>
              <a:rPr lang="en-GB" dirty="0"/>
              <a:t>You might consider: </a:t>
            </a:r>
          </a:p>
          <a:p>
            <a:r>
              <a:rPr lang="en-GB" dirty="0"/>
              <a:t>Have all school staff had training around gender awareness and the impact of stereotypes?</a:t>
            </a:r>
            <a:endParaRPr lang="en-GB" dirty="0">
              <a:ea typeface="Calibri"/>
              <a:cs typeface="Calibri"/>
            </a:endParaRPr>
          </a:p>
          <a:p>
            <a:pPr marL="742950" lvl="1" indent="-285750">
              <a:buFont typeface="Arial" panose="020B0604020202020204" pitchFamily="34" charset="0"/>
              <a:buChar char="•"/>
            </a:pPr>
            <a:r>
              <a:rPr lang="en-GB" dirty="0"/>
              <a:t>Is there a whole-school equity plan with someone in SLT responsible for it?</a:t>
            </a:r>
            <a:endParaRPr lang="en-GB" dirty="0">
              <a:ea typeface="Calibri"/>
              <a:cs typeface="Calibri"/>
            </a:endParaRPr>
          </a:p>
          <a:p>
            <a:pPr marL="742950" lvl="1" indent="-285750">
              <a:buFont typeface="Arial" panose="020B0604020202020204" pitchFamily="34" charset="0"/>
              <a:buChar char="•"/>
            </a:pPr>
            <a:r>
              <a:rPr lang="en-GB" dirty="0"/>
              <a:t>Is sexist language treated similarly to racist and homophobic language? </a:t>
            </a:r>
            <a:endParaRPr lang="en-GB" dirty="0">
              <a:ea typeface="Calibri"/>
              <a:cs typeface="Calibri"/>
            </a:endParaRPr>
          </a:p>
          <a:p>
            <a:pPr marL="742950" lvl="1" indent="-285750">
              <a:buFont typeface="Arial" panose="020B0604020202020204" pitchFamily="34" charset="0"/>
              <a:buChar char="•"/>
            </a:pPr>
            <a:r>
              <a:rPr lang="en-GB" dirty="0"/>
              <a:t>Does careers advice challenge gender stereotypes?</a:t>
            </a:r>
            <a:endParaRPr lang="en-GB" dirty="0">
              <a:ea typeface="Calibri"/>
              <a:cs typeface="Calibri"/>
            </a:endParaRPr>
          </a:p>
          <a:p>
            <a:pPr marL="742950" lvl="1" indent="-285750">
              <a:buFont typeface="Arial" panose="020B0604020202020204" pitchFamily="34" charset="0"/>
              <a:buChar char="•"/>
            </a:pPr>
            <a:r>
              <a:rPr lang="en-GB" dirty="0"/>
              <a:t>Is gender disaggregated data on both achievement and progression collected for all subjects?</a:t>
            </a:r>
            <a:endParaRPr lang="en-GB" dirty="0">
              <a:ea typeface="Calibri"/>
              <a:cs typeface="Calibri"/>
            </a:endParaRPr>
          </a:p>
          <a:p>
            <a:pPr marL="742950" lvl="1" indent="-285750">
              <a:buFont typeface="Arial" panose="020B0604020202020204" pitchFamily="34" charset="0"/>
              <a:buChar char="•"/>
            </a:pPr>
            <a:r>
              <a:rPr lang="en-GB" dirty="0"/>
              <a:t>Are initiatives carefully planned to address any problems shown in the school data?</a:t>
            </a:r>
            <a:endParaRPr lang="en-GB" dirty="0">
              <a:ea typeface="Calibri"/>
              <a:cs typeface="Calibri"/>
            </a:endParaRPr>
          </a:p>
          <a:p>
            <a:pPr marL="742950" lvl="1" indent="-285750">
              <a:buFont typeface="Arial" panose="020B0604020202020204" pitchFamily="34" charset="0"/>
              <a:buChar char="•"/>
            </a:pPr>
            <a:r>
              <a:rPr lang="en-GB" dirty="0"/>
              <a:t>Are subjects presented as equally challenging?</a:t>
            </a:r>
            <a:endParaRPr lang="en-GB" dirty="0">
              <a:ea typeface="Calibri"/>
              <a:cs typeface="Calibri"/>
            </a:endParaRPr>
          </a:p>
          <a:p>
            <a:pPr marL="742950" lvl="1" indent="-285750">
              <a:buFont typeface="Arial" panose="020B0604020202020204" pitchFamily="34" charset="0"/>
              <a:buChar char="•"/>
            </a:pPr>
            <a:r>
              <a:rPr lang="en-GB" dirty="0"/>
              <a:t>Are girls and boys sports teams given equal promotion?</a:t>
            </a:r>
            <a:endParaRPr lang="en-GB" dirty="0">
              <a:ea typeface="Calibri"/>
              <a:cs typeface="Calibri"/>
            </a:endParaRPr>
          </a:p>
          <a:p>
            <a:pPr marL="742950" lvl="1" indent="-285750">
              <a:buFont typeface="Arial" panose="020B0604020202020204" pitchFamily="34" charset="0"/>
              <a:buChar char="•"/>
            </a:pPr>
            <a:r>
              <a:rPr lang="en-GB" dirty="0"/>
              <a:t>Are students at the heart of the campaign to combat gender stereotypes?</a:t>
            </a:r>
            <a:endParaRPr lang="en-GB" dirty="0">
              <a:ea typeface="Calibri"/>
              <a:cs typeface="Calibri"/>
            </a:endParaRPr>
          </a:p>
          <a:p>
            <a:pPr marL="742950" lvl="1" indent="-285750">
              <a:buFont typeface="Arial" panose="020B0604020202020204" pitchFamily="34" charset="0"/>
              <a:buChar char="•"/>
            </a:pPr>
            <a:r>
              <a:rPr lang="en-GB" dirty="0"/>
              <a:t>Are sessions on equality and diversity included as part of the PSHE curriculum</a:t>
            </a:r>
            <a:endParaRPr lang="en-GB" dirty="0">
              <a:ea typeface="Calibri"/>
              <a:cs typeface="Calibri"/>
            </a:endParaRPr>
          </a:p>
          <a:p>
            <a:pPr marL="742950" lvl="1" indent="-285750">
              <a:buFont typeface="Arial" panose="020B0604020202020204" pitchFamily="34" charset="0"/>
              <a:buChar char="•"/>
            </a:pPr>
            <a:endParaRPr lang="en-GB" dirty="0"/>
          </a:p>
          <a:p>
            <a:pPr algn="r"/>
            <a:r>
              <a:rPr lang="en-GB" dirty="0"/>
              <a:t>(10 minutes)</a:t>
            </a:r>
            <a:endParaRPr lang="en-GB" dirty="0">
              <a:ea typeface="Calibri"/>
              <a:cs typeface="Calibri"/>
            </a:endParaRPr>
          </a:p>
          <a:p>
            <a:endParaRPr lang="en-GB" dirty="0"/>
          </a:p>
          <a:p>
            <a:endParaRPr lang="en-GB" dirty="0"/>
          </a:p>
        </p:txBody>
      </p:sp>
    </p:spTree>
    <p:extLst>
      <p:ext uri="{BB962C8B-B14F-4D97-AF65-F5344CB8AC3E}">
        <p14:creationId xmlns:p14="http://schemas.microsoft.com/office/powerpoint/2010/main" val="204955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FA709E-904A-7140-E1B0-F311950CC731}"/>
              </a:ext>
            </a:extLst>
          </p:cNvPr>
          <p:cNvSpPr txBox="1"/>
          <p:nvPr/>
        </p:nvSpPr>
        <p:spPr>
          <a:xfrm>
            <a:off x="615874" y="1709055"/>
            <a:ext cx="9375619" cy="523220"/>
          </a:xfrm>
          <a:prstGeom prst="rect">
            <a:avLst/>
          </a:prstGeom>
          <a:noFill/>
        </p:spPr>
        <p:txBody>
          <a:bodyPr wrap="square" rtlCol="0">
            <a:spAutoFit/>
          </a:bodyPr>
          <a:lstStyle/>
          <a:p>
            <a:r>
              <a:rPr lang="en-GB" sz="2800" b="1" dirty="0">
                <a:solidFill>
                  <a:srgbClr val="404A60"/>
                </a:solidFill>
                <a:latin typeface="Arial" panose="020B0604020202020204" pitchFamily="34" charset="0"/>
                <a:ea typeface="+mj-ea"/>
                <a:cs typeface="Arial" panose="020B0604020202020204" pitchFamily="34" charset="0"/>
              </a:rPr>
              <a:t>Looking for further support from Physics Partners?</a:t>
            </a:r>
          </a:p>
        </p:txBody>
      </p:sp>
      <p:pic>
        <p:nvPicPr>
          <p:cNvPr id="5" name="Picture 4" descr="A logo for a company&#10;&#10;Description automatically generated">
            <a:extLst>
              <a:ext uri="{FF2B5EF4-FFF2-40B4-BE49-F238E27FC236}">
                <a16:creationId xmlns:a16="http://schemas.microsoft.com/office/drawing/2014/main" id="{D014AFC3-4E40-F40A-1AAD-31E80CCBE008}"/>
              </a:ext>
            </a:extLst>
          </p:cNvPr>
          <p:cNvPicPr>
            <a:picLocks noChangeAspect="1"/>
          </p:cNvPicPr>
          <p:nvPr/>
        </p:nvPicPr>
        <p:blipFill>
          <a:blip r:embed="rId3"/>
          <a:stretch>
            <a:fillRect/>
          </a:stretch>
        </p:blipFill>
        <p:spPr>
          <a:xfrm>
            <a:off x="7918519" y="2796922"/>
            <a:ext cx="3657607" cy="1828804"/>
          </a:xfrm>
          <a:prstGeom prst="rect">
            <a:avLst/>
          </a:prstGeom>
        </p:spPr>
      </p:pic>
      <p:sp>
        <p:nvSpPr>
          <p:cNvPr id="6" name="TextBox 5">
            <a:extLst>
              <a:ext uri="{FF2B5EF4-FFF2-40B4-BE49-F238E27FC236}">
                <a16:creationId xmlns:a16="http://schemas.microsoft.com/office/drawing/2014/main" id="{0F2BD6B6-2480-1B84-FD2E-3BCA9785E86F}"/>
              </a:ext>
            </a:extLst>
          </p:cNvPr>
          <p:cNvSpPr txBox="1"/>
          <p:nvPr/>
        </p:nvSpPr>
        <p:spPr>
          <a:xfrm>
            <a:off x="615874" y="2493885"/>
            <a:ext cx="8929570" cy="3477875"/>
          </a:xfrm>
          <a:prstGeom prst="rect">
            <a:avLst/>
          </a:prstGeom>
          <a:noFill/>
        </p:spPr>
        <p:txBody>
          <a:bodyPr wrap="squar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offer:</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Bitesize Careers Resources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Short teacher CPD videos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In-person training for non-specialist teachers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Festival of Physics CPD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Girls in STEM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Physics Study Days</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FE35F7FC-C944-5645-E3C1-2F55599A4CFF}"/>
              </a:ext>
            </a:extLst>
          </p:cNvPr>
          <p:cNvSpPr txBox="1"/>
          <p:nvPr/>
        </p:nvSpPr>
        <p:spPr>
          <a:xfrm>
            <a:off x="1990719" y="5186930"/>
            <a:ext cx="8368764" cy="1569660"/>
          </a:xfrm>
          <a:prstGeom prst="rect">
            <a:avLst/>
          </a:prstGeom>
          <a:noFill/>
        </p:spPr>
        <p:txBody>
          <a:bodyPr wrap="square">
            <a:spAutoFit/>
          </a:bodyPr>
          <a:lstStyle/>
          <a:p>
            <a:pPr algn="ctr">
              <a:lnSpc>
                <a:spcPct val="200000"/>
              </a:lnSpc>
            </a:pP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Visit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4"/>
              </a:rPr>
              <a:t>www.PhysicsPartners.com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a:t>
            </a:r>
          </a:p>
          <a:p>
            <a:pPr algn="ct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or email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5"/>
              </a:rPr>
              <a:t>info@physicspartners.com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to find out more!</a:t>
            </a:r>
          </a:p>
          <a:p>
            <a:pPr marL="285750" indent="-285750" algn="ctr">
              <a:buFont typeface="Arial" panose="020B0604020202020204" pitchFamily="34" charset="0"/>
              <a:buChar char="•"/>
            </a:pPr>
            <a:endPar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9905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8e0c0e-9e92-40c9-b57e-e47c6f65fb1e">
      <Terms xmlns="http://schemas.microsoft.com/office/infopath/2007/PartnerControls"/>
    </lcf76f155ced4ddcb4097134ff3c332f>
    <TaxCatchAll xmlns="aa7c0b1b-f59d-4c28-9780-119c98508374" xsi:nil="true"/>
    <SharedWithUsers xmlns="aa7c0b1b-f59d-4c28-9780-119c98508374">
      <UserInfo>
        <DisplayName>Bryan Berry</DisplayName>
        <AccountId>10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101EFF15F7244E92AF8F8111B31120" ma:contentTypeVersion="18" ma:contentTypeDescription="Create a new document." ma:contentTypeScope="" ma:versionID="59cd02b83c1c5381213f7ae3e51fe9cb">
  <xsd:schema xmlns:xsd="http://www.w3.org/2001/XMLSchema" xmlns:xs="http://www.w3.org/2001/XMLSchema" xmlns:p="http://schemas.microsoft.com/office/2006/metadata/properties" xmlns:ns2="e38e0c0e-9e92-40c9-b57e-e47c6f65fb1e" xmlns:ns3="aa7c0b1b-f59d-4c28-9780-119c98508374" targetNamespace="http://schemas.microsoft.com/office/2006/metadata/properties" ma:root="true" ma:fieldsID="e60c02aadde602450d6f1db347079bec" ns2:_="" ns3:_="">
    <xsd:import namespace="e38e0c0e-9e92-40c9-b57e-e47c6f65fb1e"/>
    <xsd:import namespace="aa7c0b1b-f59d-4c28-9780-119c985083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e0c0e-9e92-40c9-b57e-e47c6f65f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32281f-a131-4e30-9d9a-cf3e1e65cb1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7c0b1b-f59d-4c28-9780-119c985083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c87fb8-af5a-4ca3-be9c-09c224aee55f}" ma:internalName="TaxCatchAll" ma:showField="CatchAllData" ma:web="aa7c0b1b-f59d-4c28-9780-119c985083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E8F1F0-D6F8-4B53-8BCD-4F60E702FA97}">
  <ds:schemaRefs>
    <ds:schemaRef ds:uri="aa7c0b1b-f59d-4c28-9780-119c98508374"/>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elements/1.1/"/>
    <ds:schemaRef ds:uri="http://www.w3.org/XML/1998/namespace"/>
    <ds:schemaRef ds:uri="http://schemas.openxmlformats.org/package/2006/metadata/core-properties"/>
    <ds:schemaRef ds:uri="e38e0c0e-9e92-40c9-b57e-e47c6f65fb1e"/>
    <ds:schemaRef ds:uri="http://purl.org/dc/terms/"/>
  </ds:schemaRefs>
</ds:datastoreItem>
</file>

<file path=customXml/itemProps2.xml><?xml version="1.0" encoding="utf-8"?>
<ds:datastoreItem xmlns:ds="http://schemas.openxmlformats.org/officeDocument/2006/customXml" ds:itemID="{D1543ADE-C903-4608-AE41-32A8D3436EA1}">
  <ds:schemaRefs>
    <ds:schemaRef ds:uri="aa7c0b1b-f59d-4c28-9780-119c98508374"/>
    <ds:schemaRef ds:uri="e38e0c0e-9e92-40c9-b57e-e47c6f65fb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BBA2EC1-F05B-4BDB-A481-CFB9BCA844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631</Words>
  <Application>Microsoft Office PowerPoint</Application>
  <PresentationFormat>Widescreen</PresentationFormat>
  <Paragraphs>64</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Arial</vt:lpstr>
      <vt:lpstr>Calibri</vt:lpstr>
      <vt:lpstr>Century Gothic</vt:lpstr>
      <vt:lpstr>League Gothic</vt:lpstr>
      <vt:lpstr>Proxima Nova</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Berry</dc:creator>
  <cp:lastModifiedBy>Sally Smith</cp:lastModifiedBy>
  <cp:revision>102</cp:revision>
  <dcterms:created xsi:type="dcterms:W3CDTF">2022-08-08T13:25:09Z</dcterms:created>
  <dcterms:modified xsi:type="dcterms:W3CDTF">2024-08-12T07:32:21Z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0x01010033101EFF15F7244E92AF8F8111B31120</vt:lpwstr>
  </property>
  <property fmtid="{D5CDD505-2E9C-101B-9397-08002B2CF9AE}" pid="3" name="MediaServiceImageTags">
    <vt:lpwstr/>
  </property>
</Properties>
</file>