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332" r:id="rId5"/>
    <p:sldId id="312" r:id="rId6"/>
    <p:sldId id="317" r:id="rId7"/>
    <p:sldId id="318" r:id="rId8"/>
    <p:sldId id="306" r:id="rId9"/>
    <p:sldId id="291" r:id="rId10"/>
    <p:sldId id="323" r:id="rId11"/>
    <p:sldId id="324" r:id="rId12"/>
    <p:sldId id="333" r:id="rId13"/>
    <p:sldId id="327" r:id="rId14"/>
    <p:sldId id="328" r:id="rId15"/>
    <p:sldId id="329" r:id="rId16"/>
    <p:sldId id="319" r:id="rId17"/>
    <p:sldId id="303" r:id="rId18"/>
    <p:sldId id="335" r:id="rId19"/>
    <p:sldId id="336" r:id="rId20"/>
    <p:sldId id="330" r:id="rId21"/>
    <p:sldId id="3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47339E-C2EF-ECFC-29BD-7B8DDA2E0EE7}" name="Bryan Berry" initials="BB" userId="S::bryan.berry@physicspartners.com::39b5a491-701b-4054-842c-4af931312d6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4B61"/>
    <a:srgbClr val="5900FF"/>
    <a:srgbClr val="6407FA"/>
    <a:srgbClr val="FF2F92"/>
    <a:srgbClr val="0096FF"/>
    <a:srgbClr val="0432FF"/>
    <a:srgbClr val="FF85FF"/>
    <a:srgbClr val="FF8AD8"/>
    <a:srgbClr val="73FDD6"/>
    <a:srgbClr val="73F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97ACC-EDC2-174A-BAF4-D8E61006D7CA}" v="1" dt="2024-10-09T15:35:37.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p:restoredTop sz="69122"/>
  </p:normalViewPr>
  <p:slideViewPr>
    <p:cSldViewPr snapToGrid="0">
      <p:cViewPr varScale="1">
        <p:scale>
          <a:sx n="136" d="100"/>
          <a:sy n="136" d="100"/>
        </p:scale>
        <p:origin x="1944" y="200"/>
      </p:cViewPr>
      <p:guideLst/>
    </p:cSldViewPr>
  </p:slideViewPr>
  <p:outlineViewPr>
    <p:cViewPr>
      <p:scale>
        <a:sx n="33" d="100"/>
        <a:sy n="33" d="100"/>
      </p:scale>
      <p:origin x="0" y="-930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Berry" userId="39b5a491-701b-4054-842c-4af931312d60" providerId="ADAL" clId="{901C3D7D-358C-F344-ADC4-64380BFEE87D}"/>
    <pc:docChg chg="undo custSel addSld modSld sldOrd">
      <pc:chgData name="Bryan Berry" userId="39b5a491-701b-4054-842c-4af931312d60" providerId="ADAL" clId="{901C3D7D-358C-F344-ADC4-64380BFEE87D}" dt="2023-02-07T17:02:49.341" v="472" actId="1076"/>
      <pc:docMkLst>
        <pc:docMk/>
      </pc:docMkLst>
      <pc:sldChg chg="add">
        <pc:chgData name="Bryan Berry" userId="39b5a491-701b-4054-842c-4af931312d60" providerId="ADAL" clId="{901C3D7D-358C-F344-ADC4-64380BFEE87D}" dt="2023-02-07T13:59:21.139" v="356"/>
        <pc:sldMkLst>
          <pc:docMk/>
          <pc:sldMk cId="1599864562" sldId="257"/>
        </pc:sldMkLst>
      </pc:sldChg>
      <pc:sldChg chg="modSp mod">
        <pc:chgData name="Bryan Berry" userId="39b5a491-701b-4054-842c-4af931312d60" providerId="ADAL" clId="{901C3D7D-358C-F344-ADC4-64380BFEE87D}" dt="2023-02-07T17:02:49.341" v="472" actId="1076"/>
        <pc:sldMkLst>
          <pc:docMk/>
          <pc:sldMk cId="1818499458" sldId="293"/>
        </pc:sldMkLst>
        <pc:spChg chg="mod">
          <ac:chgData name="Bryan Berry" userId="39b5a491-701b-4054-842c-4af931312d60" providerId="ADAL" clId="{901C3D7D-358C-F344-ADC4-64380BFEE87D}" dt="2023-02-07T17:02:49.341" v="472" actId="1076"/>
          <ac:spMkLst>
            <pc:docMk/>
            <pc:sldMk cId="1818499458" sldId="293"/>
            <ac:spMk id="6" creationId="{3FB9FAA6-CD38-BA6A-6B75-09E268FE430F}"/>
          </ac:spMkLst>
        </pc:spChg>
      </pc:sldChg>
      <pc:sldChg chg="modSp mod">
        <pc:chgData name="Bryan Berry" userId="39b5a491-701b-4054-842c-4af931312d60" providerId="ADAL" clId="{901C3D7D-358C-F344-ADC4-64380BFEE87D}" dt="2023-02-07T13:38:22.382" v="355" actId="1076"/>
        <pc:sldMkLst>
          <pc:docMk/>
          <pc:sldMk cId="2602707170" sldId="294"/>
        </pc:sldMkLst>
        <pc:spChg chg="mod">
          <ac:chgData name="Bryan Berry" userId="39b5a491-701b-4054-842c-4af931312d60" providerId="ADAL" clId="{901C3D7D-358C-F344-ADC4-64380BFEE87D}" dt="2023-02-07T13:38:16.186" v="354" actId="20577"/>
          <ac:spMkLst>
            <pc:docMk/>
            <pc:sldMk cId="2602707170" sldId="294"/>
            <ac:spMk id="3" creationId="{3BC9D842-1C5E-C859-1F2A-E29C48FF24ED}"/>
          </ac:spMkLst>
        </pc:spChg>
        <pc:spChg chg="mod">
          <ac:chgData name="Bryan Berry" userId="39b5a491-701b-4054-842c-4af931312d60" providerId="ADAL" clId="{901C3D7D-358C-F344-ADC4-64380BFEE87D}" dt="2023-02-07T13:38:22.382" v="355" actId="1076"/>
          <ac:spMkLst>
            <pc:docMk/>
            <pc:sldMk cId="2602707170" sldId="294"/>
            <ac:spMk id="10" creationId="{C49AACB4-D19F-5109-925D-22E89B6D74B2}"/>
          </ac:spMkLst>
        </pc:spChg>
      </pc:sldChg>
      <pc:sldChg chg="add ord">
        <pc:chgData name="Bryan Berry" userId="39b5a491-701b-4054-842c-4af931312d60" providerId="ADAL" clId="{901C3D7D-358C-F344-ADC4-64380BFEE87D}" dt="2023-02-07T14:00:35.793" v="359" actId="20578"/>
        <pc:sldMkLst>
          <pc:docMk/>
          <pc:sldMk cId="2191833325" sldId="299"/>
        </pc:sldMkLst>
      </pc:sldChg>
      <pc:sldChg chg="add ord">
        <pc:chgData name="Bryan Berry" userId="39b5a491-701b-4054-842c-4af931312d60" providerId="ADAL" clId="{901C3D7D-358C-F344-ADC4-64380BFEE87D}" dt="2023-02-07T14:00:35.793" v="359" actId="20578"/>
        <pc:sldMkLst>
          <pc:docMk/>
          <pc:sldMk cId="126029419" sldId="309"/>
        </pc:sldMkLst>
      </pc:sldChg>
      <pc:sldChg chg="addSp delSp modSp mod modAnim">
        <pc:chgData name="Bryan Berry" userId="39b5a491-701b-4054-842c-4af931312d60" providerId="ADAL" clId="{901C3D7D-358C-F344-ADC4-64380BFEE87D}" dt="2023-02-07T14:12:46.179" v="471" actId="1038"/>
        <pc:sldMkLst>
          <pc:docMk/>
          <pc:sldMk cId="3940860579" sldId="311"/>
        </pc:sldMkLst>
        <pc:spChg chg="add mod">
          <ac:chgData name="Bryan Berry" userId="39b5a491-701b-4054-842c-4af931312d60" providerId="ADAL" clId="{901C3D7D-358C-F344-ADC4-64380BFEE87D}" dt="2023-02-07T14:12:46.179" v="471" actId="1038"/>
          <ac:spMkLst>
            <pc:docMk/>
            <pc:sldMk cId="3940860579" sldId="311"/>
            <ac:spMk id="3" creationId="{AB5D3E9F-901D-985B-B2AB-546A7845DD55}"/>
          </ac:spMkLst>
        </pc:spChg>
        <pc:spChg chg="mod">
          <ac:chgData name="Bryan Berry" userId="39b5a491-701b-4054-842c-4af931312d60" providerId="ADAL" clId="{901C3D7D-358C-F344-ADC4-64380BFEE87D}" dt="2023-02-07T14:12:36.913" v="456" actId="14100"/>
          <ac:spMkLst>
            <pc:docMk/>
            <pc:sldMk cId="3940860579" sldId="311"/>
            <ac:spMk id="4" creationId="{00000000-0000-0000-0000-000000000000}"/>
          </ac:spMkLst>
        </pc:spChg>
        <pc:spChg chg="add del mod">
          <ac:chgData name="Bryan Berry" userId="39b5a491-701b-4054-842c-4af931312d60" providerId="ADAL" clId="{901C3D7D-358C-F344-ADC4-64380BFEE87D}" dt="2023-02-07T14:07:32.309" v="405"/>
          <ac:spMkLst>
            <pc:docMk/>
            <pc:sldMk cId="3940860579" sldId="311"/>
            <ac:spMk id="5" creationId="{5633DF70-765F-E05F-CBEC-683BD5410F0A}"/>
          </ac:spMkLst>
        </pc:spChg>
        <pc:spChg chg="add del mod">
          <ac:chgData name="Bryan Berry" userId="39b5a491-701b-4054-842c-4af931312d60" providerId="ADAL" clId="{901C3D7D-358C-F344-ADC4-64380BFEE87D}" dt="2023-02-07T14:07:32.310" v="407"/>
          <ac:spMkLst>
            <pc:docMk/>
            <pc:sldMk cId="3940860579" sldId="311"/>
            <ac:spMk id="6" creationId="{61CB5064-C76B-AB85-2776-F957852C07F2}"/>
          </ac:spMkLst>
        </pc:spChg>
        <pc:spChg chg="add del mod">
          <ac:chgData name="Bryan Berry" userId="39b5a491-701b-4054-842c-4af931312d60" providerId="ADAL" clId="{901C3D7D-358C-F344-ADC4-64380BFEE87D}" dt="2023-02-07T14:12:40.862" v="459"/>
          <ac:spMkLst>
            <pc:docMk/>
            <pc:sldMk cId="3940860579" sldId="311"/>
            <ac:spMk id="10" creationId="{0DB9A405-3A69-B331-EAC1-04FA4FA16EED}"/>
          </ac:spMkLst>
        </pc:spChg>
        <pc:picChg chg="add mod">
          <ac:chgData name="Bryan Berry" userId="39b5a491-701b-4054-842c-4af931312d60" providerId="ADAL" clId="{901C3D7D-358C-F344-ADC4-64380BFEE87D}" dt="2023-02-07T14:12:46.179" v="471" actId="1038"/>
          <ac:picMkLst>
            <pc:docMk/>
            <pc:sldMk cId="3940860579" sldId="311"/>
            <ac:picMk id="7" creationId="{516A294F-4C9F-311D-70F0-C17D54702A80}"/>
          </ac:picMkLst>
        </pc:picChg>
        <pc:picChg chg="add mod modCrop">
          <ac:chgData name="Bryan Berry" userId="39b5a491-701b-4054-842c-4af931312d60" providerId="ADAL" clId="{901C3D7D-358C-F344-ADC4-64380BFEE87D}" dt="2023-02-07T14:12:46.179" v="471" actId="1038"/>
          <ac:picMkLst>
            <pc:docMk/>
            <pc:sldMk cId="3940860579" sldId="311"/>
            <ac:picMk id="8" creationId="{3C7697C5-A01E-B3AB-1F77-3449F662CF5D}"/>
          </ac:picMkLst>
        </pc:picChg>
        <pc:picChg chg="add mod">
          <ac:chgData name="Bryan Berry" userId="39b5a491-701b-4054-842c-4af931312d60" providerId="ADAL" clId="{901C3D7D-358C-F344-ADC4-64380BFEE87D}" dt="2023-02-07T14:12:01.363" v="452"/>
          <ac:picMkLst>
            <pc:docMk/>
            <pc:sldMk cId="3940860579" sldId="311"/>
            <ac:picMk id="9" creationId="{9CBF15C8-1CDC-1276-C400-B52E9E4E188A}"/>
          </ac:picMkLst>
        </pc:picChg>
        <pc:picChg chg="del mod">
          <ac:chgData name="Bryan Berry" userId="39b5a491-701b-4054-842c-4af931312d60" providerId="ADAL" clId="{901C3D7D-358C-F344-ADC4-64380BFEE87D}" dt="2023-02-07T14:11:59.379" v="451" actId="21"/>
          <ac:picMkLst>
            <pc:docMk/>
            <pc:sldMk cId="3940860579" sldId="311"/>
            <ac:picMk id="1026" creationId="{00000000-0000-0000-0000-000000000000}"/>
          </ac:picMkLst>
        </pc:picChg>
      </pc:sldChg>
    </pc:docChg>
  </pc:docChgLst>
  <pc:docChgLst>
    <pc:chgData name="Bryan Berry" userId="39b5a491-701b-4054-842c-4af931312d60" providerId="ADAL" clId="{10AB8A55-C20F-584C-96B8-9F481F7F14A1}"/>
    <pc:docChg chg="undo custSel delSld modSld modMainMaster">
      <pc:chgData name="Bryan Berry" userId="39b5a491-701b-4054-842c-4af931312d60" providerId="ADAL" clId="{10AB8A55-C20F-584C-96B8-9F481F7F14A1}" dt="2022-10-27T09:49:42.120" v="393" actId="20577"/>
      <pc:docMkLst>
        <pc:docMk/>
      </pc:docMkLst>
      <pc:sldChg chg="addSp delSp modSp mod">
        <pc:chgData name="Bryan Berry" userId="39b5a491-701b-4054-842c-4af931312d60" providerId="ADAL" clId="{10AB8A55-C20F-584C-96B8-9F481F7F14A1}" dt="2022-09-29T14:03:40.601" v="185" actId="1076"/>
        <pc:sldMkLst>
          <pc:docMk/>
          <pc:sldMk cId="1759861552" sldId="256"/>
        </pc:sldMkLst>
        <pc:spChg chg="mod">
          <ac:chgData name="Bryan Berry" userId="39b5a491-701b-4054-842c-4af931312d60" providerId="ADAL" clId="{10AB8A55-C20F-584C-96B8-9F481F7F14A1}" dt="2022-09-29T14:03:23.699" v="179"/>
          <ac:spMkLst>
            <pc:docMk/>
            <pc:sldMk cId="1759861552" sldId="256"/>
            <ac:spMk id="2" creationId="{355264E0-C370-369B-64A7-E8DFC2CE8A16}"/>
          </ac:spMkLst>
        </pc:spChg>
        <pc:spChg chg="del mod">
          <ac:chgData name="Bryan Berry" userId="39b5a491-701b-4054-842c-4af931312d60" providerId="ADAL" clId="{10AB8A55-C20F-584C-96B8-9F481F7F14A1}" dt="2022-09-29T14:03:29.509" v="182" actId="478"/>
          <ac:spMkLst>
            <pc:docMk/>
            <pc:sldMk cId="1759861552" sldId="256"/>
            <ac:spMk id="3" creationId="{AFD00AF3-67BF-8735-4058-149F33437EE9}"/>
          </ac:spMkLst>
        </pc:spChg>
        <pc:spChg chg="add mod">
          <ac:chgData name="Bryan Berry" userId="39b5a491-701b-4054-842c-4af931312d60" providerId="ADAL" clId="{10AB8A55-C20F-584C-96B8-9F481F7F14A1}" dt="2022-09-29T14:03:40.601" v="185" actId="1076"/>
          <ac:spMkLst>
            <pc:docMk/>
            <pc:sldMk cId="1759861552" sldId="256"/>
            <ac:spMk id="5" creationId="{B71DD6D4-BFE6-8537-3F9E-CE7EE31BB1E0}"/>
          </ac:spMkLst>
        </pc:spChg>
      </pc:sldChg>
      <pc:sldChg chg="modSp mod">
        <pc:chgData name="Bryan Berry" userId="39b5a491-701b-4054-842c-4af931312d60" providerId="ADAL" clId="{10AB8A55-C20F-584C-96B8-9F481F7F14A1}" dt="2022-09-29T13:50:25.808" v="22" actId="14100"/>
        <pc:sldMkLst>
          <pc:docMk/>
          <pc:sldMk cId="3064682932" sldId="272"/>
        </pc:sldMkLst>
        <pc:picChg chg="mod">
          <ac:chgData name="Bryan Berry" userId="39b5a491-701b-4054-842c-4af931312d60" providerId="ADAL" clId="{10AB8A55-C20F-584C-96B8-9F481F7F14A1}" dt="2022-09-29T13:50:25.808" v="22" actId="14100"/>
          <ac:picMkLst>
            <pc:docMk/>
            <pc:sldMk cId="3064682932" sldId="272"/>
            <ac:picMk id="3" creationId="{00000000-0000-0000-0000-000000000000}"/>
          </ac:picMkLst>
        </pc:picChg>
      </pc:sldChg>
      <pc:sldChg chg="modSp mod">
        <pc:chgData name="Bryan Berry" userId="39b5a491-701b-4054-842c-4af931312d60" providerId="ADAL" clId="{10AB8A55-C20F-584C-96B8-9F481F7F14A1}" dt="2022-09-29T14:02:47.384" v="164" actId="20577"/>
        <pc:sldMkLst>
          <pc:docMk/>
          <pc:sldMk cId="491463140" sldId="275"/>
        </pc:sldMkLst>
        <pc:spChg chg="mod">
          <ac:chgData name="Bryan Berry" userId="39b5a491-701b-4054-842c-4af931312d60" providerId="ADAL" clId="{10AB8A55-C20F-584C-96B8-9F481F7F14A1}" dt="2022-09-29T14:02:47.384" v="164" actId="20577"/>
          <ac:spMkLst>
            <pc:docMk/>
            <pc:sldMk cId="491463140" sldId="275"/>
            <ac:spMk id="4" creationId="{00000000-0000-0000-0000-000000000000}"/>
          </ac:spMkLst>
        </pc:spChg>
      </pc:sldChg>
      <pc:sldChg chg="modSp mod">
        <pc:chgData name="Bryan Berry" userId="39b5a491-701b-4054-842c-4af931312d60" providerId="ADAL" clId="{10AB8A55-C20F-584C-96B8-9F481F7F14A1}" dt="2022-09-29T14:02:19.871" v="162" actId="1076"/>
        <pc:sldMkLst>
          <pc:docMk/>
          <pc:sldMk cId="3355037208" sldId="283"/>
        </pc:sldMkLst>
        <pc:spChg chg="mod">
          <ac:chgData name="Bryan Berry" userId="39b5a491-701b-4054-842c-4af931312d60" providerId="ADAL" clId="{10AB8A55-C20F-584C-96B8-9F481F7F14A1}" dt="2022-09-29T14:02:12.851" v="161" actId="20577"/>
          <ac:spMkLst>
            <pc:docMk/>
            <pc:sldMk cId="3355037208" sldId="283"/>
            <ac:spMk id="2" creationId="{00000000-0000-0000-0000-000000000000}"/>
          </ac:spMkLst>
        </pc:spChg>
        <pc:spChg chg="mod">
          <ac:chgData name="Bryan Berry" userId="39b5a491-701b-4054-842c-4af931312d60" providerId="ADAL" clId="{10AB8A55-C20F-584C-96B8-9F481F7F14A1}" dt="2022-09-29T14:02:19.871" v="162" actId="1076"/>
          <ac:spMkLst>
            <pc:docMk/>
            <pc:sldMk cId="3355037208" sldId="283"/>
            <ac:spMk id="12" creationId="{82B0CE5F-6DA3-1611-64D4-0AA09FE5C2A2}"/>
          </ac:spMkLst>
        </pc:spChg>
        <pc:spChg chg="mod">
          <ac:chgData name="Bryan Berry" userId="39b5a491-701b-4054-842c-4af931312d60" providerId="ADAL" clId="{10AB8A55-C20F-584C-96B8-9F481F7F14A1}" dt="2022-09-29T14:02:19.871" v="162" actId="1076"/>
          <ac:spMkLst>
            <pc:docMk/>
            <pc:sldMk cId="3355037208" sldId="283"/>
            <ac:spMk id="15" creationId="{A3559384-8494-310A-DF7B-C335DB681064}"/>
          </ac:spMkLst>
        </pc:spChg>
      </pc:sldChg>
      <pc:sldChg chg="del">
        <pc:chgData name="Bryan Berry" userId="39b5a491-701b-4054-842c-4af931312d60" providerId="ADAL" clId="{10AB8A55-C20F-584C-96B8-9F481F7F14A1}" dt="2022-09-29T14:03:11.646" v="169" actId="2696"/>
        <pc:sldMkLst>
          <pc:docMk/>
          <pc:sldMk cId="1334226847" sldId="290"/>
        </pc:sldMkLst>
      </pc:sldChg>
      <pc:sldChg chg="modSp mod">
        <pc:chgData name="Bryan Berry" userId="39b5a491-701b-4054-842c-4af931312d60" providerId="ADAL" clId="{10AB8A55-C20F-584C-96B8-9F481F7F14A1}" dt="2022-09-29T14:00:51.367" v="147" actId="403"/>
        <pc:sldMkLst>
          <pc:docMk/>
          <pc:sldMk cId="2928763602" sldId="291"/>
        </pc:sldMkLst>
        <pc:spChg chg="mod">
          <ac:chgData name="Bryan Berry" userId="39b5a491-701b-4054-842c-4af931312d60" providerId="ADAL" clId="{10AB8A55-C20F-584C-96B8-9F481F7F14A1}" dt="2022-09-29T14:00:51.367" v="147" actId="403"/>
          <ac:spMkLst>
            <pc:docMk/>
            <pc:sldMk cId="2928763602" sldId="291"/>
            <ac:spMk id="8" creationId="{D967560F-FAA6-5B6F-2B1B-7DE0B79DE3D6}"/>
          </ac:spMkLst>
        </pc:spChg>
        <pc:spChg chg="mod">
          <ac:chgData name="Bryan Berry" userId="39b5a491-701b-4054-842c-4af931312d60" providerId="ADAL" clId="{10AB8A55-C20F-584C-96B8-9F481F7F14A1}" dt="2022-09-29T14:00:48.350" v="146" actId="1076"/>
          <ac:spMkLst>
            <pc:docMk/>
            <pc:sldMk cId="2928763602" sldId="291"/>
            <ac:spMk id="9" creationId="{995E2501-8CCB-20F4-BCCE-FAB3013ADDDE}"/>
          </ac:spMkLst>
        </pc:spChg>
      </pc:sldChg>
      <pc:sldChg chg="modSp mod">
        <pc:chgData name="Bryan Berry" userId="39b5a491-701b-4054-842c-4af931312d60" providerId="ADAL" clId="{10AB8A55-C20F-584C-96B8-9F481F7F14A1}" dt="2022-09-29T13:50:14.985" v="20" actId="1076"/>
        <pc:sldMkLst>
          <pc:docMk/>
          <pc:sldMk cId="1775261767" sldId="298"/>
        </pc:sldMkLst>
        <pc:spChg chg="mod">
          <ac:chgData name="Bryan Berry" userId="39b5a491-701b-4054-842c-4af931312d60" providerId="ADAL" clId="{10AB8A55-C20F-584C-96B8-9F481F7F14A1}" dt="2022-09-29T13:50:14.985" v="20" actId="1076"/>
          <ac:spMkLst>
            <pc:docMk/>
            <pc:sldMk cId="1775261767" sldId="298"/>
            <ac:spMk id="10" creationId="{0B9FA1ED-3C1F-F776-C948-B7E5733DD7E0}"/>
          </ac:spMkLst>
        </pc:spChg>
      </pc:sldChg>
      <pc:sldChg chg="modSp mod">
        <pc:chgData name="Bryan Berry" userId="39b5a491-701b-4054-842c-4af931312d60" providerId="ADAL" clId="{10AB8A55-C20F-584C-96B8-9F481F7F14A1}" dt="2022-09-29T13:53:30.450" v="54" actId="1076"/>
        <pc:sldMkLst>
          <pc:docMk/>
          <pc:sldMk cId="2072096890" sldId="303"/>
        </pc:sldMkLst>
        <pc:spChg chg="mod">
          <ac:chgData name="Bryan Berry" userId="39b5a491-701b-4054-842c-4af931312d60" providerId="ADAL" clId="{10AB8A55-C20F-584C-96B8-9F481F7F14A1}" dt="2022-09-29T13:53:16.581" v="53" actId="255"/>
          <ac:spMkLst>
            <pc:docMk/>
            <pc:sldMk cId="2072096890" sldId="303"/>
            <ac:spMk id="2" creationId="{00000000-0000-0000-0000-000000000000}"/>
          </ac:spMkLst>
        </pc:spChg>
        <pc:spChg chg="mod">
          <ac:chgData name="Bryan Berry" userId="39b5a491-701b-4054-842c-4af931312d60" providerId="ADAL" clId="{10AB8A55-C20F-584C-96B8-9F481F7F14A1}" dt="2022-09-29T13:53:16.581" v="53" actId="255"/>
          <ac:spMkLst>
            <pc:docMk/>
            <pc:sldMk cId="2072096890" sldId="303"/>
            <ac:spMk id="3" creationId="{3F3C5783-7884-468F-6AC9-27E754221D88}"/>
          </ac:spMkLst>
        </pc:spChg>
        <pc:spChg chg="mod">
          <ac:chgData name="Bryan Berry" userId="39b5a491-701b-4054-842c-4af931312d60" providerId="ADAL" clId="{10AB8A55-C20F-584C-96B8-9F481F7F14A1}" dt="2022-09-29T13:53:30.450" v="54" actId="1076"/>
          <ac:spMkLst>
            <pc:docMk/>
            <pc:sldMk cId="2072096890" sldId="303"/>
            <ac:spMk id="4" creationId="{00000000-0000-0000-0000-000000000000}"/>
          </ac:spMkLst>
        </pc:spChg>
        <pc:spChg chg="mod">
          <ac:chgData name="Bryan Berry" userId="39b5a491-701b-4054-842c-4af931312d60" providerId="ADAL" clId="{10AB8A55-C20F-584C-96B8-9F481F7F14A1}" dt="2022-09-29T13:53:16.581" v="53" actId="255"/>
          <ac:spMkLst>
            <pc:docMk/>
            <pc:sldMk cId="2072096890" sldId="303"/>
            <ac:spMk id="7" creationId="{00000000-0000-0000-0000-000000000000}"/>
          </ac:spMkLst>
        </pc:spChg>
        <pc:spChg chg="mod">
          <ac:chgData name="Bryan Berry" userId="39b5a491-701b-4054-842c-4af931312d60" providerId="ADAL" clId="{10AB8A55-C20F-584C-96B8-9F481F7F14A1}" dt="2022-09-29T13:53:16.581" v="53" actId="255"/>
          <ac:spMkLst>
            <pc:docMk/>
            <pc:sldMk cId="2072096890" sldId="303"/>
            <ac:spMk id="8" creationId="{00000000-0000-0000-0000-000000000000}"/>
          </ac:spMkLst>
        </pc:spChg>
        <pc:picChg chg="mod">
          <ac:chgData name="Bryan Berry" userId="39b5a491-701b-4054-842c-4af931312d60" providerId="ADAL" clId="{10AB8A55-C20F-584C-96B8-9F481F7F14A1}" dt="2022-09-29T13:53:08.707" v="51" actId="1076"/>
          <ac:picMkLst>
            <pc:docMk/>
            <pc:sldMk cId="2072096890" sldId="303"/>
            <ac:picMk id="3074" creationId="{00000000-0000-0000-0000-000000000000}"/>
          </ac:picMkLst>
        </pc:picChg>
      </pc:sldChg>
      <pc:sldChg chg="modSp mod">
        <pc:chgData name="Bryan Berry" userId="39b5a491-701b-4054-842c-4af931312d60" providerId="ADAL" clId="{10AB8A55-C20F-584C-96B8-9F481F7F14A1}" dt="2022-09-29T13:54:10.993" v="64" actId="20577"/>
        <pc:sldMkLst>
          <pc:docMk/>
          <pc:sldMk cId="2241197379" sldId="304"/>
        </pc:sldMkLst>
        <pc:spChg chg="mod">
          <ac:chgData name="Bryan Berry" userId="39b5a491-701b-4054-842c-4af931312d60" providerId="ADAL" clId="{10AB8A55-C20F-584C-96B8-9F481F7F14A1}" dt="2022-09-29T13:54:10.993" v="64" actId="20577"/>
          <ac:spMkLst>
            <pc:docMk/>
            <pc:sldMk cId="2241197379" sldId="304"/>
            <ac:spMk id="5" creationId="{260AD02F-D6C0-01B7-3D36-C53E3B8FFCF5}"/>
          </ac:spMkLst>
        </pc:spChg>
        <pc:picChg chg="mod">
          <ac:chgData name="Bryan Berry" userId="39b5a491-701b-4054-842c-4af931312d60" providerId="ADAL" clId="{10AB8A55-C20F-584C-96B8-9F481F7F14A1}" dt="2022-09-29T13:54:04.383" v="62" actId="1076"/>
          <ac:picMkLst>
            <pc:docMk/>
            <pc:sldMk cId="2241197379" sldId="304"/>
            <ac:picMk id="3" creationId="{FAA0CFC4-28E9-765B-7086-32162136E25D}"/>
          </ac:picMkLst>
        </pc:picChg>
      </pc:sldChg>
      <pc:sldChg chg="delSp modSp mod">
        <pc:chgData name="Bryan Berry" userId="39b5a491-701b-4054-842c-4af931312d60" providerId="ADAL" clId="{10AB8A55-C20F-584C-96B8-9F481F7F14A1}" dt="2022-10-27T09:49:42.120" v="393" actId="20577"/>
        <pc:sldMkLst>
          <pc:docMk/>
          <pc:sldMk cId="3474010495" sldId="305"/>
        </pc:sldMkLst>
        <pc:spChg chg="mod">
          <ac:chgData name="Bryan Berry" userId="39b5a491-701b-4054-842c-4af931312d60" providerId="ADAL" clId="{10AB8A55-C20F-584C-96B8-9F481F7F14A1}" dt="2022-10-27T09:49:42.120" v="393" actId="20577"/>
          <ac:spMkLst>
            <pc:docMk/>
            <pc:sldMk cId="3474010495" sldId="305"/>
            <ac:spMk id="2" creationId="{CD80C152-14D2-7316-C63F-C9CB6379679C}"/>
          </ac:spMkLst>
        </pc:spChg>
        <pc:spChg chg="del">
          <ac:chgData name="Bryan Berry" userId="39b5a491-701b-4054-842c-4af931312d60" providerId="ADAL" clId="{10AB8A55-C20F-584C-96B8-9F481F7F14A1}" dt="2022-09-29T13:53:46.538" v="56" actId="478"/>
          <ac:spMkLst>
            <pc:docMk/>
            <pc:sldMk cId="3474010495" sldId="305"/>
            <ac:spMk id="4" creationId="{00000000-0000-0000-0000-000000000000}"/>
          </ac:spMkLst>
        </pc:spChg>
        <pc:picChg chg="mod">
          <ac:chgData name="Bryan Berry" userId="39b5a491-701b-4054-842c-4af931312d60" providerId="ADAL" clId="{10AB8A55-C20F-584C-96B8-9F481F7F14A1}" dt="2022-09-29T13:53:48.976" v="57" actId="1076"/>
          <ac:picMkLst>
            <pc:docMk/>
            <pc:sldMk cId="3474010495" sldId="305"/>
            <ac:picMk id="5" creationId="{00000000-0000-0000-0000-000000000000}"/>
          </ac:picMkLst>
        </pc:picChg>
      </pc:sldChg>
      <pc:sldChg chg="modSp mod">
        <pc:chgData name="Bryan Berry" userId="39b5a491-701b-4054-842c-4af931312d60" providerId="ADAL" clId="{10AB8A55-C20F-584C-96B8-9F481F7F14A1}" dt="2022-09-29T12:41:08.718" v="12" actId="1076"/>
        <pc:sldMkLst>
          <pc:docMk/>
          <pc:sldMk cId="256710290" sldId="306"/>
        </pc:sldMkLst>
        <pc:spChg chg="mod">
          <ac:chgData name="Bryan Berry" userId="39b5a491-701b-4054-842c-4af931312d60" providerId="ADAL" clId="{10AB8A55-C20F-584C-96B8-9F481F7F14A1}" dt="2022-09-29T12:41:08.718" v="12" actId="1076"/>
          <ac:spMkLst>
            <pc:docMk/>
            <pc:sldMk cId="256710290" sldId="306"/>
            <ac:spMk id="5" creationId="{FF58E4E5-7112-5018-FD0A-14DAB692A5DD}"/>
          </ac:spMkLst>
        </pc:spChg>
      </pc:sldChg>
      <pc:sldChg chg="modSp mod">
        <pc:chgData name="Bryan Berry" userId="39b5a491-701b-4054-842c-4af931312d60" providerId="ADAL" clId="{10AB8A55-C20F-584C-96B8-9F481F7F14A1}" dt="2022-09-29T13:51:04.082" v="26" actId="1076"/>
        <pc:sldMkLst>
          <pc:docMk/>
          <pc:sldMk cId="3835066242" sldId="308"/>
        </pc:sldMkLst>
        <pc:spChg chg="mod">
          <ac:chgData name="Bryan Berry" userId="39b5a491-701b-4054-842c-4af931312d60" providerId="ADAL" clId="{10AB8A55-C20F-584C-96B8-9F481F7F14A1}" dt="2022-09-29T13:51:04.082" v="26" actId="1076"/>
          <ac:spMkLst>
            <pc:docMk/>
            <pc:sldMk cId="3835066242" sldId="308"/>
            <ac:spMk id="3" creationId="{00000000-0000-0000-0000-000000000000}"/>
          </ac:spMkLst>
        </pc:spChg>
      </pc:sldChg>
      <pc:sldChg chg="addSp delSp modSp mod delAnim">
        <pc:chgData name="Bryan Berry" userId="39b5a491-701b-4054-842c-4af931312d60" providerId="ADAL" clId="{10AB8A55-C20F-584C-96B8-9F481F7F14A1}" dt="2022-09-29T13:57:37.797" v="93"/>
        <pc:sldMkLst>
          <pc:docMk/>
          <pc:sldMk cId="3940860579" sldId="311"/>
        </pc:sldMkLst>
        <pc:spChg chg="del">
          <ac:chgData name="Bryan Berry" userId="39b5a491-701b-4054-842c-4af931312d60" providerId="ADAL" clId="{10AB8A55-C20F-584C-96B8-9F481F7F14A1}" dt="2022-09-29T13:56:06.138" v="80" actId="478"/>
          <ac:spMkLst>
            <pc:docMk/>
            <pc:sldMk cId="3940860579" sldId="311"/>
            <ac:spMk id="3" creationId="{00000000-0000-0000-0000-000000000000}"/>
          </ac:spMkLst>
        </pc:spChg>
        <pc:spChg chg="mod">
          <ac:chgData name="Bryan Berry" userId="39b5a491-701b-4054-842c-4af931312d60" providerId="ADAL" clId="{10AB8A55-C20F-584C-96B8-9F481F7F14A1}" dt="2022-09-29T13:57:27.843" v="90" actId="1076"/>
          <ac:spMkLst>
            <pc:docMk/>
            <pc:sldMk cId="3940860579" sldId="311"/>
            <ac:spMk id="4" creationId="{00000000-0000-0000-0000-000000000000}"/>
          </ac:spMkLst>
        </pc:spChg>
        <pc:spChg chg="del">
          <ac:chgData name="Bryan Berry" userId="39b5a491-701b-4054-842c-4af931312d60" providerId="ADAL" clId="{10AB8A55-C20F-584C-96B8-9F481F7F14A1}" dt="2022-09-29T13:53:38.131" v="55" actId="478"/>
          <ac:spMkLst>
            <pc:docMk/>
            <pc:sldMk cId="3940860579" sldId="311"/>
            <ac:spMk id="5" creationId="{00000000-0000-0000-0000-000000000000}"/>
          </ac:spMkLst>
        </pc:spChg>
        <pc:spChg chg="add del mod">
          <ac:chgData name="Bryan Berry" userId="39b5a491-701b-4054-842c-4af931312d60" providerId="ADAL" clId="{10AB8A55-C20F-584C-96B8-9F481F7F14A1}" dt="2022-09-29T13:57:37.797" v="93"/>
          <ac:spMkLst>
            <pc:docMk/>
            <pc:sldMk cId="3940860579" sldId="311"/>
            <ac:spMk id="6" creationId="{7350FA09-C049-B099-EBD4-23F80D7E52E0}"/>
          </ac:spMkLst>
        </pc:spChg>
        <pc:picChg chg="mod">
          <ac:chgData name="Bryan Berry" userId="39b5a491-701b-4054-842c-4af931312d60" providerId="ADAL" clId="{10AB8A55-C20F-584C-96B8-9F481F7F14A1}" dt="2022-09-29T13:56:14.610" v="81" actId="14100"/>
          <ac:picMkLst>
            <pc:docMk/>
            <pc:sldMk cId="3940860579" sldId="311"/>
            <ac:picMk id="1026" creationId="{00000000-0000-0000-0000-000000000000}"/>
          </ac:picMkLst>
        </pc:picChg>
      </pc:sldChg>
      <pc:sldChg chg="modSp mod">
        <pc:chgData name="Bryan Berry" userId="39b5a491-701b-4054-842c-4af931312d60" providerId="ADAL" clId="{10AB8A55-C20F-584C-96B8-9F481F7F14A1}" dt="2022-09-29T14:02:59.889" v="168" actId="27636"/>
        <pc:sldMkLst>
          <pc:docMk/>
          <pc:sldMk cId="3304198438" sldId="312"/>
        </pc:sldMkLst>
        <pc:spChg chg="mod">
          <ac:chgData name="Bryan Berry" userId="39b5a491-701b-4054-842c-4af931312d60" providerId="ADAL" clId="{10AB8A55-C20F-584C-96B8-9F481F7F14A1}" dt="2022-09-29T14:02:59.889" v="168" actId="27636"/>
          <ac:spMkLst>
            <pc:docMk/>
            <pc:sldMk cId="3304198438" sldId="312"/>
            <ac:spMk id="3" creationId="{00000000-0000-0000-0000-000000000000}"/>
          </ac:spMkLst>
        </pc:spChg>
      </pc:sldChg>
      <pc:sldChg chg="modSp">
        <pc:chgData name="Bryan Berry" userId="39b5a491-701b-4054-842c-4af931312d60" providerId="ADAL" clId="{10AB8A55-C20F-584C-96B8-9F481F7F14A1}" dt="2022-09-29T14:01:36.361" v="158" actId="12"/>
        <pc:sldMkLst>
          <pc:docMk/>
          <pc:sldMk cId="28774873" sldId="317"/>
        </pc:sldMkLst>
        <pc:spChg chg="mod">
          <ac:chgData name="Bryan Berry" userId="39b5a491-701b-4054-842c-4af931312d60" providerId="ADAL" clId="{10AB8A55-C20F-584C-96B8-9F481F7F14A1}" dt="2022-09-29T14:01:36.361" v="158" actId="12"/>
          <ac:spMkLst>
            <pc:docMk/>
            <pc:sldMk cId="28774873" sldId="317"/>
            <ac:spMk id="2" creationId="{00000000-0000-0000-0000-000000000000}"/>
          </ac:spMkLst>
        </pc:spChg>
      </pc:sldChg>
      <pc:sldChg chg="modSp mod">
        <pc:chgData name="Bryan Berry" userId="39b5a491-701b-4054-842c-4af931312d60" providerId="ADAL" clId="{10AB8A55-C20F-584C-96B8-9F481F7F14A1}" dt="2022-09-29T14:01:12.403" v="150" actId="1076"/>
        <pc:sldMkLst>
          <pc:docMk/>
          <pc:sldMk cId="256920500" sldId="318"/>
        </pc:sldMkLst>
        <pc:spChg chg="mod">
          <ac:chgData name="Bryan Berry" userId="39b5a491-701b-4054-842c-4af931312d60" providerId="ADAL" clId="{10AB8A55-C20F-584C-96B8-9F481F7F14A1}" dt="2022-09-29T14:01:12.403" v="150" actId="1076"/>
          <ac:spMkLst>
            <pc:docMk/>
            <pc:sldMk cId="256920500" sldId="318"/>
            <ac:spMk id="2" creationId="{00000000-0000-0000-0000-000000000000}"/>
          </ac:spMkLst>
        </pc:spChg>
      </pc:sldChg>
      <pc:sldChg chg="modSp mod">
        <pc:chgData name="Bryan Berry" userId="39b5a491-701b-4054-842c-4af931312d60" providerId="ADAL" clId="{10AB8A55-C20F-584C-96B8-9F481F7F14A1}" dt="2022-09-29T13:52:53.354" v="48" actId="1076"/>
        <pc:sldMkLst>
          <pc:docMk/>
          <pc:sldMk cId="3915819919" sldId="319"/>
        </pc:sldMkLst>
        <pc:spChg chg="mod">
          <ac:chgData name="Bryan Berry" userId="39b5a491-701b-4054-842c-4af931312d60" providerId="ADAL" clId="{10AB8A55-C20F-584C-96B8-9F481F7F14A1}" dt="2022-09-29T13:52:37.031" v="44" actId="1076"/>
          <ac:spMkLst>
            <pc:docMk/>
            <pc:sldMk cId="3915819919" sldId="319"/>
            <ac:spMk id="2" creationId="{00000000-0000-0000-0000-000000000000}"/>
          </ac:spMkLst>
        </pc:spChg>
        <pc:spChg chg="mod">
          <ac:chgData name="Bryan Berry" userId="39b5a491-701b-4054-842c-4af931312d60" providerId="ADAL" clId="{10AB8A55-C20F-584C-96B8-9F481F7F14A1}" dt="2022-09-29T13:52:37.031" v="44" actId="1076"/>
          <ac:spMkLst>
            <pc:docMk/>
            <pc:sldMk cId="3915819919" sldId="319"/>
            <ac:spMk id="3" creationId="{00000000-0000-0000-0000-000000000000}"/>
          </ac:spMkLst>
        </pc:spChg>
        <pc:spChg chg="mod">
          <ac:chgData name="Bryan Berry" userId="39b5a491-701b-4054-842c-4af931312d60" providerId="ADAL" clId="{10AB8A55-C20F-584C-96B8-9F481F7F14A1}" dt="2022-09-29T13:52:37.031" v="44" actId="1076"/>
          <ac:spMkLst>
            <pc:docMk/>
            <pc:sldMk cId="3915819919" sldId="319"/>
            <ac:spMk id="4" creationId="{48FA2F0E-AD19-F151-FDE5-B9FD681D2BB0}"/>
          </ac:spMkLst>
        </pc:spChg>
        <pc:spChg chg="mod">
          <ac:chgData name="Bryan Berry" userId="39b5a491-701b-4054-842c-4af931312d60" providerId="ADAL" clId="{10AB8A55-C20F-584C-96B8-9F481F7F14A1}" dt="2022-09-29T13:52:37.031" v="44" actId="1076"/>
          <ac:spMkLst>
            <pc:docMk/>
            <pc:sldMk cId="3915819919" sldId="319"/>
            <ac:spMk id="5" creationId="{BA339F06-9BC6-CFD7-5ABE-5A827287E3C8}"/>
          </ac:spMkLst>
        </pc:spChg>
        <pc:spChg chg="mod">
          <ac:chgData name="Bryan Berry" userId="39b5a491-701b-4054-842c-4af931312d60" providerId="ADAL" clId="{10AB8A55-C20F-584C-96B8-9F481F7F14A1}" dt="2022-09-29T13:52:46.559" v="46" actId="1076"/>
          <ac:spMkLst>
            <pc:docMk/>
            <pc:sldMk cId="3915819919" sldId="319"/>
            <ac:spMk id="6" creationId="{00000000-0000-0000-0000-000000000000}"/>
          </ac:spMkLst>
        </pc:spChg>
        <pc:spChg chg="mod">
          <ac:chgData name="Bryan Berry" userId="39b5a491-701b-4054-842c-4af931312d60" providerId="ADAL" clId="{10AB8A55-C20F-584C-96B8-9F481F7F14A1}" dt="2022-09-29T13:52:37.031" v="44" actId="1076"/>
          <ac:spMkLst>
            <pc:docMk/>
            <pc:sldMk cId="3915819919" sldId="319"/>
            <ac:spMk id="8" creationId="{7ADA067C-6D2B-D6CD-FCBF-31F839DA86F4}"/>
          </ac:spMkLst>
        </pc:spChg>
        <pc:spChg chg="mod">
          <ac:chgData name="Bryan Berry" userId="39b5a491-701b-4054-842c-4af931312d60" providerId="ADAL" clId="{10AB8A55-C20F-584C-96B8-9F481F7F14A1}" dt="2022-09-29T13:52:53.354" v="48" actId="1076"/>
          <ac:spMkLst>
            <pc:docMk/>
            <pc:sldMk cId="3915819919" sldId="319"/>
            <ac:spMk id="11" creationId="{644A974D-64BB-8D62-6117-80F50EF13C9D}"/>
          </ac:spMkLst>
        </pc:spChg>
        <pc:picChg chg="mod">
          <ac:chgData name="Bryan Berry" userId="39b5a491-701b-4054-842c-4af931312d60" providerId="ADAL" clId="{10AB8A55-C20F-584C-96B8-9F481F7F14A1}" dt="2022-09-29T13:52:41.441" v="45" actId="1076"/>
          <ac:picMkLst>
            <pc:docMk/>
            <pc:sldMk cId="3915819919" sldId="319"/>
            <ac:picMk id="7" creationId="{00000000-0000-0000-0000-000000000000}"/>
          </ac:picMkLst>
        </pc:picChg>
      </pc:sldChg>
      <pc:sldChg chg="modSp mod">
        <pc:chgData name="Bryan Berry" userId="39b5a491-701b-4054-842c-4af931312d60" providerId="ADAL" clId="{10AB8A55-C20F-584C-96B8-9F481F7F14A1}" dt="2022-10-27T09:47:02.689" v="186" actId="947"/>
        <pc:sldMkLst>
          <pc:docMk/>
          <pc:sldMk cId="3187679984" sldId="321"/>
        </pc:sldMkLst>
        <pc:spChg chg="mod">
          <ac:chgData name="Bryan Berry" userId="39b5a491-701b-4054-842c-4af931312d60" providerId="ADAL" clId="{10AB8A55-C20F-584C-96B8-9F481F7F14A1}" dt="2022-10-27T09:47:02.689" v="186" actId="947"/>
          <ac:spMkLst>
            <pc:docMk/>
            <pc:sldMk cId="3187679984" sldId="321"/>
            <ac:spMk id="3" creationId="{00000000-0000-0000-0000-000000000000}"/>
          </ac:spMkLst>
        </pc:spChg>
      </pc:sldChg>
      <pc:sldChg chg="modSp mod">
        <pc:chgData name="Bryan Berry" userId="39b5a491-701b-4054-842c-4af931312d60" providerId="ADAL" clId="{10AB8A55-C20F-584C-96B8-9F481F7F14A1}" dt="2022-09-29T13:50:37.634" v="23" actId="1076"/>
        <pc:sldMkLst>
          <pc:docMk/>
          <pc:sldMk cId="2151917096" sldId="323"/>
        </pc:sldMkLst>
        <pc:spChg chg="mod">
          <ac:chgData name="Bryan Berry" userId="39b5a491-701b-4054-842c-4af931312d60" providerId="ADAL" clId="{10AB8A55-C20F-584C-96B8-9F481F7F14A1}" dt="2022-09-29T13:50:37.634" v="23" actId="1076"/>
          <ac:spMkLst>
            <pc:docMk/>
            <pc:sldMk cId="2151917096" sldId="323"/>
            <ac:spMk id="4" creationId="{C2CE30E4-514A-CB35-CB53-9B6DF2480771}"/>
          </ac:spMkLst>
        </pc:spChg>
      </pc:sldChg>
      <pc:sldChg chg="addSp delSp modSp mod">
        <pc:chgData name="Bryan Berry" userId="39b5a491-701b-4054-842c-4af931312d60" providerId="ADAL" clId="{10AB8A55-C20F-584C-96B8-9F481F7F14A1}" dt="2022-09-29T13:49:33.900" v="15"/>
        <pc:sldMkLst>
          <pc:docMk/>
          <pc:sldMk cId="2667908854" sldId="324"/>
        </pc:sldMkLst>
        <pc:spChg chg="add del mod">
          <ac:chgData name="Bryan Berry" userId="39b5a491-701b-4054-842c-4af931312d60" providerId="ADAL" clId="{10AB8A55-C20F-584C-96B8-9F481F7F14A1}" dt="2022-09-29T13:49:33.900" v="15"/>
          <ac:spMkLst>
            <pc:docMk/>
            <pc:sldMk cId="2667908854" sldId="324"/>
            <ac:spMk id="3" creationId="{374D2A27-D3F8-4389-C397-4497D74D17DF}"/>
          </ac:spMkLst>
        </pc:spChg>
        <pc:picChg chg="add del mod">
          <ac:chgData name="Bryan Berry" userId="39b5a491-701b-4054-842c-4af931312d60" providerId="ADAL" clId="{10AB8A55-C20F-584C-96B8-9F481F7F14A1}" dt="2022-09-29T12:39:48.508" v="5" actId="21"/>
          <ac:picMkLst>
            <pc:docMk/>
            <pc:sldMk cId="2667908854" sldId="324"/>
            <ac:picMk id="2" creationId="{4C69C759-96BC-43C5-689B-E0AE1E7DA230}"/>
          </ac:picMkLst>
        </pc:picChg>
      </pc:sldChg>
      <pc:sldChg chg="addSp delSp modSp mod">
        <pc:chgData name="Bryan Berry" userId="39b5a491-701b-4054-842c-4af931312d60" providerId="ADAL" clId="{10AB8A55-C20F-584C-96B8-9F481F7F14A1}" dt="2022-09-29T13:59:11.994" v="135" actId="403"/>
        <pc:sldMkLst>
          <pc:docMk/>
          <pc:sldMk cId="1618245184" sldId="325"/>
        </pc:sldMkLst>
        <pc:spChg chg="del mod">
          <ac:chgData name="Bryan Berry" userId="39b5a491-701b-4054-842c-4af931312d60" providerId="ADAL" clId="{10AB8A55-C20F-584C-96B8-9F481F7F14A1}" dt="2022-09-29T13:59:02.226" v="131" actId="478"/>
          <ac:spMkLst>
            <pc:docMk/>
            <pc:sldMk cId="1618245184" sldId="325"/>
            <ac:spMk id="2" creationId="{00000000-0000-0000-0000-000000000000}"/>
          </ac:spMkLst>
        </pc:spChg>
        <pc:spChg chg="add mod">
          <ac:chgData name="Bryan Berry" userId="39b5a491-701b-4054-842c-4af931312d60" providerId="ADAL" clId="{10AB8A55-C20F-584C-96B8-9F481F7F14A1}" dt="2022-09-29T13:59:11.994" v="135" actId="403"/>
          <ac:spMkLst>
            <pc:docMk/>
            <pc:sldMk cId="1618245184" sldId="325"/>
            <ac:spMk id="5" creationId="{808AF67D-6A9D-CB58-D186-5E903CE45DFD}"/>
          </ac:spMkLst>
        </pc:spChg>
      </pc:sldChg>
      <pc:sldChg chg="delSp modSp mod">
        <pc:chgData name="Bryan Berry" userId="39b5a491-701b-4054-842c-4af931312d60" providerId="ADAL" clId="{10AB8A55-C20F-584C-96B8-9F481F7F14A1}" dt="2022-09-29T13:58:31.323" v="107" actId="403"/>
        <pc:sldMkLst>
          <pc:docMk/>
          <pc:sldMk cId="1209851973" sldId="326"/>
        </pc:sldMkLst>
        <pc:spChg chg="mod">
          <ac:chgData name="Bryan Berry" userId="39b5a491-701b-4054-842c-4af931312d60" providerId="ADAL" clId="{10AB8A55-C20F-584C-96B8-9F481F7F14A1}" dt="2022-09-29T13:51:46.704" v="34" actId="2711"/>
          <ac:spMkLst>
            <pc:docMk/>
            <pc:sldMk cId="1209851973" sldId="326"/>
            <ac:spMk id="3" creationId="{00000000-0000-0000-0000-000000000000}"/>
          </ac:spMkLst>
        </pc:spChg>
        <pc:spChg chg="del mod">
          <ac:chgData name="Bryan Berry" userId="39b5a491-701b-4054-842c-4af931312d60" providerId="ADAL" clId="{10AB8A55-C20F-584C-96B8-9F481F7F14A1}" dt="2022-09-29T13:51:34.760" v="32" actId="478"/>
          <ac:spMkLst>
            <pc:docMk/>
            <pc:sldMk cId="1209851973" sldId="326"/>
            <ac:spMk id="5" creationId="{00000000-0000-0000-0000-000000000000}"/>
          </ac:spMkLst>
        </pc:spChg>
        <pc:spChg chg="mod">
          <ac:chgData name="Bryan Berry" userId="39b5a491-701b-4054-842c-4af931312d60" providerId="ADAL" clId="{10AB8A55-C20F-584C-96B8-9F481F7F14A1}" dt="2022-09-29T13:58:25.790" v="105" actId="404"/>
          <ac:spMkLst>
            <pc:docMk/>
            <pc:sldMk cId="1209851973" sldId="326"/>
            <ac:spMk id="7" creationId="{CD705E7C-A56A-004E-053E-460572227DA3}"/>
          </ac:spMkLst>
        </pc:spChg>
        <pc:spChg chg="mod">
          <ac:chgData name="Bryan Berry" userId="39b5a491-701b-4054-842c-4af931312d60" providerId="ADAL" clId="{10AB8A55-C20F-584C-96B8-9F481F7F14A1}" dt="2022-09-29T13:58:31.323" v="107" actId="403"/>
          <ac:spMkLst>
            <pc:docMk/>
            <pc:sldMk cId="1209851973" sldId="326"/>
            <ac:spMk id="8" creationId="{39C86693-1E40-C0B0-18C9-9E3BC7417D43}"/>
          </ac:spMkLst>
        </pc:spChg>
        <pc:picChg chg="mod">
          <ac:chgData name="Bryan Berry" userId="39b5a491-701b-4054-842c-4af931312d60" providerId="ADAL" clId="{10AB8A55-C20F-584C-96B8-9F481F7F14A1}" dt="2022-09-29T13:51:23.161" v="28" actId="1076"/>
          <ac:picMkLst>
            <pc:docMk/>
            <pc:sldMk cId="1209851973" sldId="326"/>
            <ac:picMk id="2" creationId="{00000000-0000-0000-0000-000000000000}"/>
          </ac:picMkLst>
        </pc:picChg>
        <pc:picChg chg="mod">
          <ac:chgData name="Bryan Berry" userId="39b5a491-701b-4054-842c-4af931312d60" providerId="ADAL" clId="{10AB8A55-C20F-584C-96B8-9F481F7F14A1}" dt="2022-09-29T13:51:23.161" v="28" actId="1076"/>
          <ac:picMkLst>
            <pc:docMk/>
            <pc:sldMk cId="1209851973" sldId="326"/>
            <ac:picMk id="1026" creationId="{00000000-0000-0000-0000-000000000000}"/>
          </ac:picMkLst>
        </pc:picChg>
      </pc:sldChg>
      <pc:sldChg chg="modSp mod">
        <pc:chgData name="Bryan Berry" userId="39b5a491-701b-4054-842c-4af931312d60" providerId="ADAL" clId="{10AB8A55-C20F-584C-96B8-9F481F7F14A1}" dt="2022-09-29T14:00:08.861" v="144" actId="2711"/>
        <pc:sldMkLst>
          <pc:docMk/>
          <pc:sldMk cId="3242179204" sldId="327"/>
        </pc:sldMkLst>
        <pc:spChg chg="mod">
          <ac:chgData name="Bryan Berry" userId="39b5a491-701b-4054-842c-4af931312d60" providerId="ADAL" clId="{10AB8A55-C20F-584C-96B8-9F481F7F14A1}" dt="2022-09-29T13:59:42.863" v="140" actId="1076"/>
          <ac:spMkLst>
            <pc:docMk/>
            <pc:sldMk cId="3242179204" sldId="327"/>
            <ac:spMk id="2" creationId="{00000000-0000-0000-0000-000000000000}"/>
          </ac:spMkLst>
        </pc:spChg>
        <pc:spChg chg="mod">
          <ac:chgData name="Bryan Berry" userId="39b5a491-701b-4054-842c-4af931312d60" providerId="ADAL" clId="{10AB8A55-C20F-584C-96B8-9F481F7F14A1}" dt="2022-09-29T13:59:38.050" v="139" actId="1076"/>
          <ac:spMkLst>
            <pc:docMk/>
            <pc:sldMk cId="3242179204" sldId="327"/>
            <ac:spMk id="4" creationId="{D5120FD6-CFA6-AE92-F14F-F189981F3F0E}"/>
          </ac:spMkLst>
        </pc:spChg>
        <pc:spChg chg="mod">
          <ac:chgData name="Bryan Berry" userId="39b5a491-701b-4054-842c-4af931312d60" providerId="ADAL" clId="{10AB8A55-C20F-584C-96B8-9F481F7F14A1}" dt="2022-09-29T14:00:08.861" v="144" actId="2711"/>
          <ac:spMkLst>
            <pc:docMk/>
            <pc:sldMk cId="3242179204" sldId="327"/>
            <ac:spMk id="6" creationId="{65AB6ED5-EAF5-5AA9-7A0C-E43487498EEE}"/>
          </ac:spMkLst>
        </pc:spChg>
        <pc:picChg chg="mod">
          <ac:chgData name="Bryan Berry" userId="39b5a491-701b-4054-842c-4af931312d60" providerId="ADAL" clId="{10AB8A55-C20F-584C-96B8-9F481F7F14A1}" dt="2022-09-29T13:59:34.413" v="137" actId="1076"/>
          <ac:picMkLst>
            <pc:docMk/>
            <pc:sldMk cId="3242179204" sldId="327"/>
            <ac:picMk id="1026" creationId="{00000000-0000-0000-0000-000000000000}"/>
          </ac:picMkLst>
        </pc:picChg>
      </pc:sldChg>
      <pc:sldChg chg="modSp mod">
        <pc:chgData name="Bryan Berry" userId="39b5a491-701b-4054-842c-4af931312d60" providerId="ADAL" clId="{10AB8A55-C20F-584C-96B8-9F481F7F14A1}" dt="2022-09-29T13:58:11.311" v="99" actId="1076"/>
        <pc:sldMkLst>
          <pc:docMk/>
          <pc:sldMk cId="585467381" sldId="328"/>
        </pc:sldMkLst>
        <pc:spChg chg="mod">
          <ac:chgData name="Bryan Berry" userId="39b5a491-701b-4054-842c-4af931312d60" providerId="ADAL" clId="{10AB8A55-C20F-584C-96B8-9F481F7F14A1}" dt="2022-09-29T13:58:11.311" v="99" actId="1076"/>
          <ac:spMkLst>
            <pc:docMk/>
            <pc:sldMk cId="585467381" sldId="328"/>
            <ac:spMk id="4" creationId="{EDA95D6A-E3A5-AA37-9314-885511EF3D24}"/>
          </ac:spMkLst>
        </pc:spChg>
      </pc:sldChg>
      <pc:sldChg chg="modSp mod">
        <pc:chgData name="Bryan Berry" userId="39b5a491-701b-4054-842c-4af931312d60" providerId="ADAL" clId="{10AB8A55-C20F-584C-96B8-9F481F7F14A1}" dt="2022-09-29T13:56:46.584" v="86" actId="14100"/>
        <pc:sldMkLst>
          <pc:docMk/>
          <pc:sldMk cId="4271319929" sldId="329"/>
        </pc:sldMkLst>
        <pc:spChg chg="mod">
          <ac:chgData name="Bryan Berry" userId="39b5a491-701b-4054-842c-4af931312d60" providerId="ADAL" clId="{10AB8A55-C20F-584C-96B8-9F481F7F14A1}" dt="2022-09-29T13:56:37.379" v="83" actId="1076"/>
          <ac:spMkLst>
            <pc:docMk/>
            <pc:sldMk cId="4271319929" sldId="329"/>
            <ac:spMk id="4" creationId="{00000000-0000-0000-0000-000000000000}"/>
          </ac:spMkLst>
        </pc:spChg>
        <pc:spChg chg="mod">
          <ac:chgData name="Bryan Berry" userId="39b5a491-701b-4054-842c-4af931312d60" providerId="ADAL" clId="{10AB8A55-C20F-584C-96B8-9F481F7F14A1}" dt="2022-09-29T13:56:46.584" v="86" actId="14100"/>
          <ac:spMkLst>
            <pc:docMk/>
            <pc:sldMk cId="4271319929" sldId="329"/>
            <ac:spMk id="9" creationId="{00000000-0000-0000-0000-000000000000}"/>
          </ac:spMkLst>
        </pc:spChg>
        <pc:grpChg chg="mod">
          <ac:chgData name="Bryan Berry" userId="39b5a491-701b-4054-842c-4af931312d60" providerId="ADAL" clId="{10AB8A55-C20F-584C-96B8-9F481F7F14A1}" dt="2022-09-29T13:56:37.379" v="83" actId="1076"/>
          <ac:grpSpMkLst>
            <pc:docMk/>
            <pc:sldMk cId="4271319929" sldId="329"/>
            <ac:grpSpMk id="5" creationId="{00000000-0000-0000-0000-000000000000}"/>
          </ac:grpSpMkLst>
        </pc:grpChg>
        <pc:picChg chg="mod">
          <ac:chgData name="Bryan Berry" userId="39b5a491-701b-4054-842c-4af931312d60" providerId="ADAL" clId="{10AB8A55-C20F-584C-96B8-9F481F7F14A1}" dt="2022-09-29T13:56:37.379" v="83" actId="1076"/>
          <ac:picMkLst>
            <pc:docMk/>
            <pc:sldMk cId="4271319929" sldId="329"/>
            <ac:picMk id="2050" creationId="{00000000-0000-0000-0000-000000000000}"/>
          </ac:picMkLst>
        </pc:picChg>
      </pc:sldChg>
      <pc:sldChg chg="addSp delSp modSp mod">
        <pc:chgData name="Bryan Berry" userId="39b5a491-701b-4054-842c-4af931312d60" providerId="ADAL" clId="{10AB8A55-C20F-584C-96B8-9F481F7F14A1}" dt="2022-09-29T13:55:55.679" v="79" actId="478"/>
        <pc:sldMkLst>
          <pc:docMk/>
          <pc:sldMk cId="1261848037" sldId="330"/>
        </pc:sldMkLst>
        <pc:spChg chg="mod">
          <ac:chgData name="Bryan Berry" userId="39b5a491-701b-4054-842c-4af931312d60" providerId="ADAL" clId="{10AB8A55-C20F-584C-96B8-9F481F7F14A1}" dt="2022-09-29T13:54:19.914" v="65" actId="1076"/>
          <ac:spMkLst>
            <pc:docMk/>
            <pc:sldMk cId="1261848037" sldId="330"/>
            <ac:spMk id="2" creationId="{00000000-0000-0000-0000-000000000000}"/>
          </ac:spMkLst>
        </pc:spChg>
        <pc:spChg chg="del mod">
          <ac:chgData name="Bryan Berry" userId="39b5a491-701b-4054-842c-4af931312d60" providerId="ADAL" clId="{10AB8A55-C20F-584C-96B8-9F481F7F14A1}" dt="2022-09-29T13:55:55.679" v="79" actId="478"/>
          <ac:spMkLst>
            <pc:docMk/>
            <pc:sldMk cId="1261848037" sldId="330"/>
            <ac:spMk id="4" creationId="{00000000-0000-0000-0000-000000000000}"/>
          </ac:spMkLst>
        </pc:spChg>
        <pc:spChg chg="add del mod">
          <ac:chgData name="Bryan Berry" userId="39b5a491-701b-4054-842c-4af931312d60" providerId="ADAL" clId="{10AB8A55-C20F-584C-96B8-9F481F7F14A1}" dt="2022-09-29T13:54:34.050" v="68"/>
          <ac:spMkLst>
            <pc:docMk/>
            <pc:sldMk cId="1261848037" sldId="330"/>
            <ac:spMk id="5" creationId="{341F380B-3BB4-352C-EB61-E9F9649FF856}"/>
          </ac:spMkLst>
        </pc:spChg>
        <pc:spChg chg="mod">
          <ac:chgData name="Bryan Berry" userId="39b5a491-701b-4054-842c-4af931312d60" providerId="ADAL" clId="{10AB8A55-C20F-584C-96B8-9F481F7F14A1}" dt="2022-09-29T13:54:19.914" v="65" actId="1076"/>
          <ac:spMkLst>
            <pc:docMk/>
            <pc:sldMk cId="1261848037" sldId="330"/>
            <ac:spMk id="7" creationId="{A4759B5A-9548-C20D-DC60-62B3BFB5E8E0}"/>
          </ac:spMkLst>
        </pc:spChg>
      </pc:sldChg>
      <pc:sldMasterChg chg="addSp modSp mod modSldLayout">
        <pc:chgData name="Bryan Berry" userId="39b5a491-701b-4054-842c-4af931312d60" providerId="ADAL" clId="{10AB8A55-C20F-584C-96B8-9F481F7F14A1}" dt="2022-09-29T13:55:37.496" v="77" actId="1076"/>
        <pc:sldMasterMkLst>
          <pc:docMk/>
          <pc:sldMasterMk cId="1566171619" sldId="2147483648"/>
        </pc:sldMasterMkLst>
        <pc:spChg chg="mod">
          <ac:chgData name="Bryan Berry" userId="39b5a491-701b-4054-842c-4af931312d60" providerId="ADAL" clId="{10AB8A55-C20F-584C-96B8-9F481F7F14A1}" dt="2022-09-29T13:55:28.620" v="76" actId="2711"/>
          <ac:spMkLst>
            <pc:docMk/>
            <pc:sldMasterMk cId="1566171619" sldId="2147483648"/>
            <ac:spMk id="2" creationId="{2F9E010A-5D67-F597-6037-F91DF3C3FFCC}"/>
          </ac:spMkLst>
        </pc:spChg>
        <pc:picChg chg="add mod">
          <ac:chgData name="Bryan Berry" userId="39b5a491-701b-4054-842c-4af931312d60" providerId="ADAL" clId="{10AB8A55-C20F-584C-96B8-9F481F7F14A1}" dt="2022-09-29T13:55:37.496" v="77" actId="1076"/>
          <ac:picMkLst>
            <pc:docMk/>
            <pc:sldMasterMk cId="1566171619" sldId="2147483648"/>
            <ac:picMk id="8" creationId="{DF1C398F-7DEB-14AD-9F58-7DFD0998D4B5}"/>
          </ac:picMkLst>
        </pc:picChg>
        <pc:sldLayoutChg chg="addSp delSp modSp mod">
          <pc:chgData name="Bryan Berry" userId="39b5a491-701b-4054-842c-4af931312d60" providerId="ADAL" clId="{10AB8A55-C20F-584C-96B8-9F481F7F14A1}" dt="2022-09-29T13:49:39.226" v="16" actId="21"/>
          <pc:sldLayoutMkLst>
            <pc:docMk/>
            <pc:sldMasterMk cId="1566171619" sldId="2147483648"/>
            <pc:sldLayoutMk cId="1021121572" sldId="2147483680"/>
          </pc:sldLayoutMkLst>
          <pc:picChg chg="add del mod">
            <ac:chgData name="Bryan Berry" userId="39b5a491-701b-4054-842c-4af931312d60" providerId="ADAL" clId="{10AB8A55-C20F-584C-96B8-9F481F7F14A1}" dt="2022-09-29T13:49:39.226" v="16" actId="21"/>
            <ac:picMkLst>
              <pc:docMk/>
              <pc:sldMasterMk cId="1566171619" sldId="2147483648"/>
              <pc:sldLayoutMk cId="1021121572" sldId="2147483680"/>
              <ac:picMk id="2" creationId="{2C9155DC-0B2A-9616-4438-2FF037D95A78}"/>
            </ac:picMkLst>
          </pc:picChg>
        </pc:sldLayoutChg>
        <pc:sldLayoutChg chg="addSp delSp modSp mod">
          <pc:chgData name="Bryan Berry" userId="39b5a491-701b-4054-842c-4af931312d60" providerId="ADAL" clId="{10AB8A55-C20F-584C-96B8-9F481F7F14A1}" dt="2022-09-29T13:55:23.333" v="75"/>
          <pc:sldLayoutMkLst>
            <pc:docMk/>
            <pc:sldMasterMk cId="1566171619" sldId="2147483648"/>
            <pc:sldLayoutMk cId="1755175508" sldId="2147483693"/>
          </pc:sldLayoutMkLst>
          <pc:spChg chg="add del mod">
            <ac:chgData name="Bryan Berry" userId="39b5a491-701b-4054-842c-4af931312d60" providerId="ADAL" clId="{10AB8A55-C20F-584C-96B8-9F481F7F14A1}" dt="2022-09-29T13:55:23.333" v="75"/>
            <ac:spMkLst>
              <pc:docMk/>
              <pc:sldMasterMk cId="1566171619" sldId="2147483648"/>
              <pc:sldLayoutMk cId="1755175508" sldId="2147483693"/>
              <ac:spMk id="2" creationId="{2DED0CB9-731A-2796-8D8E-BB88CC2E64E2}"/>
            </ac:spMkLst>
          </pc:spChg>
          <pc:spChg chg="mod">
            <ac:chgData name="Bryan Berry" userId="39b5a491-701b-4054-842c-4af931312d60" providerId="ADAL" clId="{10AB8A55-C20F-584C-96B8-9F481F7F14A1}" dt="2022-09-29T13:55:11.757" v="71" actId="2711"/>
            <ac:spMkLst>
              <pc:docMk/>
              <pc:sldMasterMk cId="1566171619" sldId="2147483648"/>
              <pc:sldLayoutMk cId="1755175508" sldId="2147483693"/>
              <ac:spMk id="4" creationId="{00000000-0000-0000-0000-000000000000}"/>
            </ac:spMkLst>
          </pc:spChg>
        </pc:sldLayoutChg>
      </pc:sldMasterChg>
    </pc:docChg>
  </pc:docChgLst>
  <pc:docChgLst>
    <pc:chgData name="Bryan Berry" userId="39b5a491-701b-4054-842c-4af931312d60" providerId="ADAL" clId="{88E13F06-720C-AA4F-9032-056C77553C9B}"/>
    <pc:docChg chg="undo custSel addSld delSld modSld">
      <pc:chgData name="Bryan Berry" userId="39b5a491-701b-4054-842c-4af931312d60" providerId="ADAL" clId="{88E13F06-720C-AA4F-9032-056C77553C9B}" dt="2023-05-31T17:03:51.130" v="280" actId="20577"/>
      <pc:docMkLst>
        <pc:docMk/>
      </pc:docMkLst>
      <pc:sldChg chg="addSp delSp modSp mod">
        <pc:chgData name="Bryan Berry" userId="39b5a491-701b-4054-842c-4af931312d60" providerId="ADAL" clId="{88E13F06-720C-AA4F-9032-056C77553C9B}" dt="2023-05-28T19:03:13.506" v="277"/>
        <pc:sldMkLst>
          <pc:docMk/>
          <pc:sldMk cId="1759861552" sldId="256"/>
        </pc:sldMkLst>
        <pc:spChg chg="add del mod">
          <ac:chgData name="Bryan Berry" userId="39b5a491-701b-4054-842c-4af931312d60" providerId="ADAL" clId="{88E13F06-720C-AA4F-9032-056C77553C9B}" dt="2023-05-28T19:03:13.506" v="277"/>
          <ac:spMkLst>
            <pc:docMk/>
            <pc:sldMk cId="1759861552" sldId="256"/>
            <ac:spMk id="3" creationId="{CCC9A8F2-104D-B21A-A2E1-C804197B2449}"/>
          </ac:spMkLst>
        </pc:spChg>
      </pc:sldChg>
      <pc:sldChg chg="del">
        <pc:chgData name="Bryan Berry" userId="39b5a491-701b-4054-842c-4af931312d60" providerId="ADAL" clId="{88E13F06-720C-AA4F-9032-056C77553C9B}" dt="2023-05-23T15:00:15.964" v="274" actId="2696"/>
        <pc:sldMkLst>
          <pc:docMk/>
          <pc:sldMk cId="2602707170" sldId="294"/>
        </pc:sldMkLst>
      </pc:sldChg>
      <pc:sldChg chg="modSp mod modNotesTx">
        <pc:chgData name="Bryan Berry" userId="39b5a491-701b-4054-842c-4af931312d60" providerId="ADAL" clId="{88E13F06-720C-AA4F-9032-056C77553C9B}" dt="2023-05-23T13:44:35.357" v="273" actId="20577"/>
        <pc:sldMkLst>
          <pc:docMk/>
          <pc:sldMk cId="1775261767" sldId="298"/>
        </pc:sldMkLst>
        <pc:spChg chg="mod">
          <ac:chgData name="Bryan Berry" userId="39b5a491-701b-4054-842c-4af931312d60" providerId="ADAL" clId="{88E13F06-720C-AA4F-9032-056C77553C9B}" dt="2023-05-23T13:43:42.715" v="251" actId="20577"/>
          <ac:spMkLst>
            <pc:docMk/>
            <pc:sldMk cId="1775261767" sldId="298"/>
            <ac:spMk id="8" creationId="{B032ADE9-A8C5-5756-53F3-7A5CDEDDCF42}"/>
          </ac:spMkLst>
        </pc:spChg>
        <pc:spChg chg="mod">
          <ac:chgData name="Bryan Berry" userId="39b5a491-701b-4054-842c-4af931312d60" providerId="ADAL" clId="{88E13F06-720C-AA4F-9032-056C77553C9B}" dt="2023-05-23T13:44:04.513" v="261" actId="20577"/>
          <ac:spMkLst>
            <pc:docMk/>
            <pc:sldMk cId="1775261767" sldId="298"/>
            <ac:spMk id="12" creationId="{E118F23F-0312-0E51-BCCC-A62CEAD757C1}"/>
          </ac:spMkLst>
        </pc:spChg>
      </pc:sldChg>
      <pc:sldChg chg="delSp modSp add mod">
        <pc:chgData name="Bryan Berry" userId="39b5a491-701b-4054-842c-4af931312d60" providerId="ADAL" clId="{88E13F06-720C-AA4F-9032-056C77553C9B}" dt="2023-05-31T17:03:51.130" v="280" actId="20577"/>
        <pc:sldMkLst>
          <pc:docMk/>
          <pc:sldMk cId="861845217" sldId="331"/>
        </pc:sldMkLst>
        <pc:spChg chg="mod">
          <ac:chgData name="Bryan Berry" userId="39b5a491-701b-4054-842c-4af931312d60" providerId="ADAL" clId="{88E13F06-720C-AA4F-9032-056C77553C9B}" dt="2023-05-23T13:30:31.223" v="172" actId="20577"/>
          <ac:spMkLst>
            <pc:docMk/>
            <pc:sldMk cId="861845217" sldId="331"/>
            <ac:spMk id="3" creationId="{3BC9D842-1C5E-C859-1F2A-E29C48FF24ED}"/>
          </ac:spMkLst>
        </pc:spChg>
        <pc:spChg chg="del mod">
          <ac:chgData name="Bryan Berry" userId="39b5a491-701b-4054-842c-4af931312d60" providerId="ADAL" clId="{88E13F06-720C-AA4F-9032-056C77553C9B}" dt="2023-05-23T13:26:49.439" v="55" actId="478"/>
          <ac:spMkLst>
            <pc:docMk/>
            <pc:sldMk cId="861845217" sldId="331"/>
            <ac:spMk id="9" creationId="{595D238C-D7AC-52B2-5B43-27BEBDA668FD}"/>
          </ac:spMkLst>
        </pc:spChg>
        <pc:spChg chg="mod">
          <ac:chgData name="Bryan Berry" userId="39b5a491-701b-4054-842c-4af931312d60" providerId="ADAL" clId="{88E13F06-720C-AA4F-9032-056C77553C9B}" dt="2023-05-31T17:03:51.130" v="280" actId="20577"/>
          <ac:spMkLst>
            <pc:docMk/>
            <pc:sldMk cId="861845217" sldId="331"/>
            <ac:spMk id="10" creationId="{C49AACB4-D19F-5109-925D-22E89B6D74B2}"/>
          </ac:spMkLst>
        </pc:spChg>
      </pc:sldChg>
    </pc:docChg>
  </pc:docChgLst>
  <pc:docChgLst>
    <pc:chgData name="Bryan Berry" userId="39b5a491-701b-4054-842c-4af931312d60" providerId="ADAL" clId="{EB717328-C52F-E144-A25A-F429B7476A54}"/>
    <pc:docChg chg="modSld">
      <pc:chgData name="Bryan Berry" userId="39b5a491-701b-4054-842c-4af931312d60" providerId="ADAL" clId="{EB717328-C52F-E144-A25A-F429B7476A54}" dt="2023-03-09T14:41:52.681" v="81" actId="20577"/>
      <pc:docMkLst>
        <pc:docMk/>
      </pc:docMkLst>
      <pc:sldChg chg="modSp mod">
        <pc:chgData name="Bryan Berry" userId="39b5a491-701b-4054-842c-4af931312d60" providerId="ADAL" clId="{EB717328-C52F-E144-A25A-F429B7476A54}" dt="2023-03-09T14:41:52.681" v="81" actId="20577"/>
        <pc:sldMkLst>
          <pc:docMk/>
          <pc:sldMk cId="2602707170" sldId="294"/>
        </pc:sldMkLst>
        <pc:spChg chg="mod">
          <ac:chgData name="Bryan Berry" userId="39b5a491-701b-4054-842c-4af931312d60" providerId="ADAL" clId="{EB717328-C52F-E144-A25A-F429B7476A54}" dt="2023-03-09T14:41:52.681" v="81" actId="20577"/>
          <ac:spMkLst>
            <pc:docMk/>
            <pc:sldMk cId="2602707170" sldId="294"/>
            <ac:spMk id="3" creationId="{3BC9D842-1C5E-C859-1F2A-E29C48FF24ED}"/>
          </ac:spMkLst>
        </pc:spChg>
      </pc:sldChg>
    </pc:docChg>
  </pc:docChgLst>
  <pc:docChgLst>
    <pc:chgData name="Bryan Berry" userId="39b5a491-701b-4054-842c-4af931312d60" providerId="ADAL" clId="{0E997ACC-EDC2-174A-BAF4-D8E61006D7CA}"/>
    <pc:docChg chg="modSld">
      <pc:chgData name="Bryan Berry" userId="39b5a491-701b-4054-842c-4af931312d60" providerId="ADAL" clId="{0E997ACC-EDC2-174A-BAF4-D8E61006D7CA}" dt="2024-10-09T15:35:50.037" v="3"/>
      <pc:docMkLst>
        <pc:docMk/>
      </pc:docMkLst>
      <pc:sldChg chg="addSp delSp modSp mod">
        <pc:chgData name="Bryan Berry" userId="39b5a491-701b-4054-842c-4af931312d60" providerId="ADAL" clId="{0E997ACC-EDC2-174A-BAF4-D8E61006D7CA}" dt="2024-10-09T15:35:50.037" v="3"/>
        <pc:sldMkLst>
          <pc:docMk/>
          <pc:sldMk cId="3242179204" sldId="327"/>
        </pc:sldMkLst>
        <pc:spChg chg="mod">
          <ac:chgData name="Bryan Berry" userId="39b5a491-701b-4054-842c-4af931312d60" providerId="ADAL" clId="{0E997ACC-EDC2-174A-BAF4-D8E61006D7CA}" dt="2024-10-09T15:35:36.787" v="0" actId="1076"/>
          <ac:spMkLst>
            <pc:docMk/>
            <pc:sldMk cId="3242179204" sldId="327"/>
            <ac:spMk id="2" creationId="{00000000-0000-0000-0000-000000000000}"/>
          </ac:spMkLst>
        </pc:spChg>
        <pc:spChg chg="add del mod">
          <ac:chgData name="Bryan Berry" userId="39b5a491-701b-4054-842c-4af931312d60" providerId="ADAL" clId="{0E997ACC-EDC2-174A-BAF4-D8E61006D7CA}" dt="2024-10-09T15:35:50.037" v="3"/>
          <ac:spMkLst>
            <pc:docMk/>
            <pc:sldMk cId="3242179204" sldId="327"/>
            <ac:spMk id="3" creationId="{2B3E3E2C-EBD3-BE6F-F3C0-88F412E35518}"/>
          </ac:spMkLst>
        </pc:spChg>
      </pc:sldChg>
    </pc:docChg>
  </pc:docChgLst>
  <pc:docChgLst>
    <pc:chgData name="Bryan Berry" userId="39b5a491-701b-4054-842c-4af931312d60" providerId="ADAL" clId="{3216D146-2C49-D945-8C68-B97EE4FDE844}"/>
    <pc:docChg chg="custSel addSld delSld modSld">
      <pc:chgData name="Bryan Berry" userId="39b5a491-701b-4054-842c-4af931312d60" providerId="ADAL" clId="{3216D146-2C49-D945-8C68-B97EE4FDE844}" dt="2024-07-18T15:36:54.452" v="441" actId="20577"/>
      <pc:docMkLst>
        <pc:docMk/>
      </pc:docMkLst>
      <pc:sldChg chg="add del setBg">
        <pc:chgData name="Bryan Berry" userId="39b5a491-701b-4054-842c-4af931312d60" providerId="ADAL" clId="{3216D146-2C49-D945-8C68-B97EE4FDE844}" dt="2024-07-18T10:21:30.386" v="34"/>
        <pc:sldMkLst>
          <pc:docMk/>
          <pc:sldMk cId="1759861552" sldId="256"/>
        </pc:sldMkLst>
      </pc:sldChg>
      <pc:sldChg chg="del">
        <pc:chgData name="Bryan Berry" userId="39b5a491-701b-4054-842c-4af931312d60" providerId="ADAL" clId="{3216D146-2C49-D945-8C68-B97EE4FDE844}" dt="2024-07-18T09:54:26.850" v="5" actId="2696"/>
        <pc:sldMkLst>
          <pc:docMk/>
          <pc:sldMk cId="1599864562" sldId="257"/>
        </pc:sldMkLst>
      </pc:sldChg>
      <pc:sldChg chg="del">
        <pc:chgData name="Bryan Berry" userId="39b5a491-701b-4054-842c-4af931312d60" providerId="ADAL" clId="{3216D146-2C49-D945-8C68-B97EE4FDE844}" dt="2024-07-18T09:54:26.817" v="3" actId="2696"/>
        <pc:sldMkLst>
          <pc:docMk/>
          <pc:sldMk cId="1050068399" sldId="271"/>
        </pc:sldMkLst>
      </pc:sldChg>
      <pc:sldChg chg="del">
        <pc:chgData name="Bryan Berry" userId="39b5a491-701b-4054-842c-4af931312d60" providerId="ADAL" clId="{3216D146-2C49-D945-8C68-B97EE4FDE844}" dt="2024-07-18T09:54:26.853" v="8" actId="2696"/>
        <pc:sldMkLst>
          <pc:docMk/>
          <pc:sldMk cId="3064682932" sldId="272"/>
        </pc:sldMkLst>
      </pc:sldChg>
      <pc:sldChg chg="del">
        <pc:chgData name="Bryan Berry" userId="39b5a491-701b-4054-842c-4af931312d60" providerId="ADAL" clId="{3216D146-2C49-D945-8C68-B97EE4FDE844}" dt="2024-07-18T09:54:26.898" v="15" actId="2696"/>
        <pc:sldMkLst>
          <pc:docMk/>
          <pc:sldMk cId="894176693" sldId="273"/>
        </pc:sldMkLst>
      </pc:sldChg>
      <pc:sldChg chg="del">
        <pc:chgData name="Bryan Berry" userId="39b5a491-701b-4054-842c-4af931312d60" providerId="ADAL" clId="{3216D146-2C49-D945-8C68-B97EE4FDE844}" dt="2024-07-18T09:54:26.855" v="9" actId="2696"/>
        <pc:sldMkLst>
          <pc:docMk/>
          <pc:sldMk cId="491463140" sldId="275"/>
        </pc:sldMkLst>
      </pc:sldChg>
      <pc:sldChg chg="del">
        <pc:chgData name="Bryan Berry" userId="39b5a491-701b-4054-842c-4af931312d60" providerId="ADAL" clId="{3216D146-2C49-D945-8C68-B97EE4FDE844}" dt="2024-07-18T09:54:26.831" v="4" actId="2696"/>
        <pc:sldMkLst>
          <pc:docMk/>
          <pc:sldMk cId="1991552643" sldId="281"/>
        </pc:sldMkLst>
      </pc:sldChg>
      <pc:sldChg chg="del">
        <pc:chgData name="Bryan Berry" userId="39b5a491-701b-4054-842c-4af931312d60" providerId="ADAL" clId="{3216D146-2C49-D945-8C68-B97EE4FDE844}" dt="2024-07-18T09:54:26.884" v="14" actId="2696"/>
        <pc:sldMkLst>
          <pc:docMk/>
          <pc:sldMk cId="3355037208" sldId="283"/>
        </pc:sldMkLst>
      </pc:sldChg>
      <pc:sldChg chg="modSp mod">
        <pc:chgData name="Bryan Berry" userId="39b5a491-701b-4054-842c-4af931312d60" providerId="ADAL" clId="{3216D146-2C49-D945-8C68-B97EE4FDE844}" dt="2024-07-18T15:36:38.004" v="437" actId="20577"/>
        <pc:sldMkLst>
          <pc:docMk/>
          <pc:sldMk cId="2928763602" sldId="291"/>
        </pc:sldMkLst>
        <pc:spChg chg="mod">
          <ac:chgData name="Bryan Berry" userId="39b5a491-701b-4054-842c-4af931312d60" providerId="ADAL" clId="{3216D146-2C49-D945-8C68-B97EE4FDE844}" dt="2024-07-18T15:36:38.004" v="437" actId="20577"/>
          <ac:spMkLst>
            <pc:docMk/>
            <pc:sldMk cId="2928763602" sldId="291"/>
            <ac:spMk id="7" creationId="{E11EAFE8-2713-6789-4084-ED716C7F6D17}"/>
          </ac:spMkLst>
        </pc:spChg>
      </pc:sldChg>
      <pc:sldChg chg="del">
        <pc:chgData name="Bryan Berry" userId="39b5a491-701b-4054-842c-4af931312d60" providerId="ADAL" clId="{3216D146-2C49-D945-8C68-B97EE4FDE844}" dt="2024-07-18T09:54:26.881" v="11" actId="2696"/>
        <pc:sldMkLst>
          <pc:docMk/>
          <pc:sldMk cId="2149776165" sldId="292"/>
        </pc:sldMkLst>
      </pc:sldChg>
      <pc:sldChg chg="del">
        <pc:chgData name="Bryan Berry" userId="39b5a491-701b-4054-842c-4af931312d60" providerId="ADAL" clId="{3216D146-2C49-D945-8C68-B97EE4FDE844}" dt="2024-07-18T09:54:51.669" v="17" actId="2696"/>
        <pc:sldMkLst>
          <pc:docMk/>
          <pc:sldMk cId="1818499458" sldId="293"/>
        </pc:sldMkLst>
      </pc:sldChg>
      <pc:sldChg chg="del">
        <pc:chgData name="Bryan Berry" userId="39b5a491-701b-4054-842c-4af931312d60" providerId="ADAL" clId="{3216D146-2C49-D945-8C68-B97EE4FDE844}" dt="2024-07-18T09:54:26.851" v="6" actId="2696"/>
        <pc:sldMkLst>
          <pc:docMk/>
          <pc:sldMk cId="1775261767" sldId="298"/>
        </pc:sldMkLst>
      </pc:sldChg>
      <pc:sldChg chg="del">
        <pc:chgData name="Bryan Berry" userId="39b5a491-701b-4054-842c-4af931312d60" providerId="ADAL" clId="{3216D146-2C49-D945-8C68-B97EE4FDE844}" dt="2024-07-18T09:54:26.880" v="10" actId="2696"/>
        <pc:sldMkLst>
          <pc:docMk/>
          <pc:sldMk cId="2191833325" sldId="299"/>
        </pc:sldMkLst>
      </pc:sldChg>
      <pc:sldChg chg="modSp mod">
        <pc:chgData name="Bryan Berry" userId="39b5a491-701b-4054-842c-4af931312d60" providerId="ADAL" clId="{3216D146-2C49-D945-8C68-B97EE4FDE844}" dt="2024-07-18T11:11:23.583" v="431" actId="20577"/>
        <pc:sldMkLst>
          <pc:docMk/>
          <pc:sldMk cId="2072096890" sldId="303"/>
        </pc:sldMkLst>
        <pc:spChg chg="mod">
          <ac:chgData name="Bryan Berry" userId="39b5a491-701b-4054-842c-4af931312d60" providerId="ADAL" clId="{3216D146-2C49-D945-8C68-B97EE4FDE844}" dt="2024-07-18T11:11:23.583" v="431" actId="20577"/>
          <ac:spMkLst>
            <pc:docMk/>
            <pc:sldMk cId="2072096890" sldId="303"/>
            <ac:spMk id="7" creationId="{00000000-0000-0000-0000-000000000000}"/>
          </ac:spMkLst>
        </pc:spChg>
      </pc:sldChg>
      <pc:sldChg chg="del">
        <pc:chgData name="Bryan Berry" userId="39b5a491-701b-4054-842c-4af931312d60" providerId="ADAL" clId="{3216D146-2C49-D945-8C68-B97EE4FDE844}" dt="2024-07-18T09:54:47.761" v="16" actId="2696"/>
        <pc:sldMkLst>
          <pc:docMk/>
          <pc:sldMk cId="2241197379" sldId="304"/>
        </pc:sldMkLst>
      </pc:sldChg>
      <pc:sldChg chg="del">
        <pc:chgData name="Bryan Berry" userId="39b5a491-701b-4054-842c-4af931312d60" providerId="ADAL" clId="{3216D146-2C49-D945-8C68-B97EE4FDE844}" dt="2024-07-18T11:09:42.999" v="416" actId="2696"/>
        <pc:sldMkLst>
          <pc:docMk/>
          <pc:sldMk cId="3474010495" sldId="305"/>
        </pc:sldMkLst>
      </pc:sldChg>
      <pc:sldChg chg="del">
        <pc:chgData name="Bryan Berry" userId="39b5a491-701b-4054-842c-4af931312d60" providerId="ADAL" clId="{3216D146-2C49-D945-8C68-B97EE4FDE844}" dt="2024-07-18T10:20:36.148" v="32" actId="2696"/>
        <pc:sldMkLst>
          <pc:docMk/>
          <pc:sldMk cId="3835066242" sldId="308"/>
        </pc:sldMkLst>
      </pc:sldChg>
      <pc:sldChg chg="del">
        <pc:chgData name="Bryan Berry" userId="39b5a491-701b-4054-842c-4af931312d60" providerId="ADAL" clId="{3216D146-2C49-D945-8C68-B97EE4FDE844}" dt="2024-07-18T09:54:26.882" v="12" actId="2696"/>
        <pc:sldMkLst>
          <pc:docMk/>
          <pc:sldMk cId="126029419" sldId="309"/>
        </pc:sldMkLst>
      </pc:sldChg>
      <pc:sldChg chg="del">
        <pc:chgData name="Bryan Berry" userId="39b5a491-701b-4054-842c-4af931312d60" providerId="ADAL" clId="{3216D146-2C49-D945-8C68-B97EE4FDE844}" dt="2024-07-18T11:09:01.081" v="414" actId="2696"/>
        <pc:sldMkLst>
          <pc:docMk/>
          <pc:sldMk cId="3940860579" sldId="311"/>
        </pc:sldMkLst>
      </pc:sldChg>
      <pc:sldChg chg="modSp add del mod">
        <pc:chgData name="Bryan Berry" userId="39b5a491-701b-4054-842c-4af931312d60" providerId="ADAL" clId="{3216D146-2C49-D945-8C68-B97EE4FDE844}" dt="2024-07-18T11:10:28.839" v="422" actId="20577"/>
        <pc:sldMkLst>
          <pc:docMk/>
          <pc:sldMk cId="3304198438" sldId="312"/>
        </pc:sldMkLst>
        <pc:spChg chg="mod">
          <ac:chgData name="Bryan Berry" userId="39b5a491-701b-4054-842c-4af931312d60" providerId="ADAL" clId="{3216D146-2C49-D945-8C68-B97EE4FDE844}" dt="2024-07-18T11:10:28.839" v="422" actId="20577"/>
          <ac:spMkLst>
            <pc:docMk/>
            <pc:sldMk cId="3304198438" sldId="312"/>
            <ac:spMk id="3" creationId="{00000000-0000-0000-0000-000000000000}"/>
          </ac:spMkLst>
        </pc:spChg>
      </pc:sldChg>
      <pc:sldChg chg="del">
        <pc:chgData name="Bryan Berry" userId="39b5a491-701b-4054-842c-4af931312d60" providerId="ADAL" clId="{3216D146-2C49-D945-8C68-B97EE4FDE844}" dt="2024-07-18T09:54:26.786" v="1" actId="2696"/>
        <pc:sldMkLst>
          <pc:docMk/>
          <pc:sldMk cId="924111085" sldId="315"/>
        </pc:sldMkLst>
      </pc:sldChg>
      <pc:sldChg chg="modNotesTx">
        <pc:chgData name="Bryan Berry" userId="39b5a491-701b-4054-842c-4af931312d60" providerId="ADAL" clId="{3216D146-2C49-D945-8C68-B97EE4FDE844}" dt="2024-07-18T11:05:36.944" v="191" actId="20577"/>
        <pc:sldMkLst>
          <pc:docMk/>
          <pc:sldMk cId="256920500" sldId="318"/>
        </pc:sldMkLst>
      </pc:sldChg>
      <pc:sldChg chg="del">
        <pc:chgData name="Bryan Berry" userId="39b5a491-701b-4054-842c-4af931312d60" providerId="ADAL" clId="{3216D146-2C49-D945-8C68-B97EE4FDE844}" dt="2024-07-18T15:36:23.304" v="434" actId="2696"/>
        <pc:sldMkLst>
          <pc:docMk/>
          <pc:sldMk cId="3187679984" sldId="321"/>
        </pc:sldMkLst>
      </pc:sldChg>
      <pc:sldChg chg="modSp mod">
        <pc:chgData name="Bryan Berry" userId="39b5a491-701b-4054-842c-4af931312d60" providerId="ADAL" clId="{3216D146-2C49-D945-8C68-B97EE4FDE844}" dt="2024-07-18T15:36:43.472" v="438" actId="20577"/>
        <pc:sldMkLst>
          <pc:docMk/>
          <pc:sldMk cId="2667908854" sldId="324"/>
        </pc:sldMkLst>
        <pc:spChg chg="mod">
          <ac:chgData name="Bryan Berry" userId="39b5a491-701b-4054-842c-4af931312d60" providerId="ADAL" clId="{3216D146-2C49-D945-8C68-B97EE4FDE844}" dt="2024-07-18T15:36:43.472" v="438" actId="20577"/>
          <ac:spMkLst>
            <pc:docMk/>
            <pc:sldMk cId="2667908854" sldId="324"/>
            <ac:spMk id="7" creationId="{6C9AC313-EFE7-C396-6B5B-42E5762FAB12}"/>
          </ac:spMkLst>
        </pc:spChg>
      </pc:sldChg>
      <pc:sldChg chg="del">
        <pc:chgData name="Bryan Berry" userId="39b5a491-701b-4054-842c-4af931312d60" providerId="ADAL" clId="{3216D146-2C49-D945-8C68-B97EE4FDE844}" dt="2024-07-18T10:16:26.423" v="23" actId="2696"/>
        <pc:sldMkLst>
          <pc:docMk/>
          <pc:sldMk cId="1618245184" sldId="325"/>
        </pc:sldMkLst>
      </pc:sldChg>
      <pc:sldChg chg="del">
        <pc:chgData name="Bryan Berry" userId="39b5a491-701b-4054-842c-4af931312d60" providerId="ADAL" clId="{3216D146-2C49-D945-8C68-B97EE4FDE844}" dt="2024-07-18T09:55:28.590" v="19" actId="2696"/>
        <pc:sldMkLst>
          <pc:docMk/>
          <pc:sldMk cId="1209851973" sldId="326"/>
        </pc:sldMkLst>
      </pc:sldChg>
      <pc:sldChg chg="modSp">
        <pc:chgData name="Bryan Berry" userId="39b5a491-701b-4054-842c-4af931312d60" providerId="ADAL" clId="{3216D146-2C49-D945-8C68-B97EE4FDE844}" dt="2024-07-18T11:11:51.071" v="433" actId="404"/>
        <pc:sldMkLst>
          <pc:docMk/>
          <pc:sldMk cId="3242179204" sldId="327"/>
        </pc:sldMkLst>
        <pc:spChg chg="mod">
          <ac:chgData name="Bryan Berry" userId="39b5a491-701b-4054-842c-4af931312d60" providerId="ADAL" clId="{3216D146-2C49-D945-8C68-B97EE4FDE844}" dt="2024-07-18T11:11:51.071" v="433" actId="404"/>
          <ac:spMkLst>
            <pc:docMk/>
            <pc:sldMk cId="3242179204" sldId="327"/>
            <ac:spMk id="6" creationId="{65AB6ED5-EAF5-5AA9-7A0C-E43487498EEE}"/>
          </ac:spMkLst>
        </pc:spChg>
      </pc:sldChg>
      <pc:sldChg chg="modSp mod">
        <pc:chgData name="Bryan Berry" userId="39b5a491-701b-4054-842c-4af931312d60" providerId="ADAL" clId="{3216D146-2C49-D945-8C68-B97EE4FDE844}" dt="2024-07-18T11:07:46.285" v="412" actId="1076"/>
        <pc:sldMkLst>
          <pc:docMk/>
          <pc:sldMk cId="4271319929" sldId="329"/>
        </pc:sldMkLst>
        <pc:spChg chg="mod">
          <ac:chgData name="Bryan Berry" userId="39b5a491-701b-4054-842c-4af931312d60" providerId="ADAL" clId="{3216D146-2C49-D945-8C68-B97EE4FDE844}" dt="2024-07-18T11:07:46.285" v="412" actId="1076"/>
          <ac:spMkLst>
            <pc:docMk/>
            <pc:sldMk cId="4271319929" sldId="329"/>
            <ac:spMk id="6" creationId="{00000000-0000-0000-0000-000000000000}"/>
          </ac:spMkLst>
        </pc:spChg>
      </pc:sldChg>
      <pc:sldChg chg="modSp mod">
        <pc:chgData name="Bryan Berry" userId="39b5a491-701b-4054-842c-4af931312d60" providerId="ADAL" clId="{3216D146-2C49-D945-8C68-B97EE4FDE844}" dt="2024-07-18T15:36:54.452" v="441" actId="20577"/>
        <pc:sldMkLst>
          <pc:docMk/>
          <pc:sldMk cId="1261848037" sldId="330"/>
        </pc:sldMkLst>
        <pc:spChg chg="mod">
          <ac:chgData name="Bryan Berry" userId="39b5a491-701b-4054-842c-4af931312d60" providerId="ADAL" clId="{3216D146-2C49-D945-8C68-B97EE4FDE844}" dt="2024-07-18T11:10:53.724" v="428" actId="20577"/>
          <ac:spMkLst>
            <pc:docMk/>
            <pc:sldMk cId="1261848037" sldId="330"/>
            <ac:spMk id="5" creationId="{C6B58887-061E-A938-11C5-713911D4AF8D}"/>
          </ac:spMkLst>
        </pc:spChg>
        <pc:spChg chg="mod">
          <ac:chgData name="Bryan Berry" userId="39b5a491-701b-4054-842c-4af931312d60" providerId="ADAL" clId="{3216D146-2C49-D945-8C68-B97EE4FDE844}" dt="2024-07-18T15:36:54.452" v="441" actId="20577"/>
          <ac:spMkLst>
            <pc:docMk/>
            <pc:sldMk cId="1261848037" sldId="330"/>
            <ac:spMk id="7" creationId="{A4759B5A-9548-C20D-DC60-62B3BFB5E8E0}"/>
          </ac:spMkLst>
        </pc:spChg>
      </pc:sldChg>
      <pc:sldChg chg="del">
        <pc:chgData name="Bryan Berry" userId="39b5a491-701b-4054-842c-4af931312d60" providerId="ADAL" clId="{3216D146-2C49-D945-8C68-B97EE4FDE844}" dt="2024-07-18T09:54:26.883" v="13" actId="2696"/>
        <pc:sldMkLst>
          <pc:docMk/>
          <pc:sldMk cId="861845217" sldId="331"/>
        </pc:sldMkLst>
      </pc:sldChg>
      <pc:sldChg chg="add setBg">
        <pc:chgData name="Bryan Berry" userId="39b5a491-701b-4054-842c-4af931312d60" providerId="ADAL" clId="{3216D146-2C49-D945-8C68-B97EE4FDE844}" dt="2024-07-18T09:54:17.729" v="0"/>
        <pc:sldMkLst>
          <pc:docMk/>
          <pc:sldMk cId="1773616028" sldId="332"/>
        </pc:sldMkLst>
      </pc:sldChg>
      <pc:sldChg chg="add modAnim modNotesTx">
        <pc:chgData name="Bryan Berry" userId="39b5a491-701b-4054-842c-4af931312d60" providerId="ADAL" clId="{3216D146-2C49-D945-8C68-B97EE4FDE844}" dt="2024-07-18T11:07:00.227" v="408" actId="313"/>
        <pc:sldMkLst>
          <pc:docMk/>
          <pc:sldMk cId="705999333" sldId="333"/>
        </pc:sldMkLst>
      </pc:sldChg>
      <pc:sldChg chg="add">
        <pc:chgData name="Bryan Berry" userId="39b5a491-701b-4054-842c-4af931312d60" providerId="ADAL" clId="{3216D146-2C49-D945-8C68-B97EE4FDE844}" dt="2024-07-18T10:10:22.792" v="20"/>
        <pc:sldMkLst>
          <pc:docMk/>
          <pc:sldMk cId="519905812" sldId="334"/>
        </pc:sldMkLst>
      </pc:sldChg>
      <pc:sldChg chg="modSp add mod">
        <pc:chgData name="Bryan Berry" userId="39b5a491-701b-4054-842c-4af931312d60" providerId="ADAL" clId="{3216D146-2C49-D945-8C68-B97EE4FDE844}" dt="2024-07-18T11:11:06.001" v="429" actId="1076"/>
        <pc:sldMkLst>
          <pc:docMk/>
          <pc:sldMk cId="2640860064" sldId="335"/>
        </pc:sldMkLst>
        <pc:spChg chg="mod">
          <ac:chgData name="Bryan Berry" userId="39b5a491-701b-4054-842c-4af931312d60" providerId="ADAL" clId="{3216D146-2C49-D945-8C68-B97EE4FDE844}" dt="2024-07-18T11:11:06.001" v="429" actId="1076"/>
          <ac:spMkLst>
            <pc:docMk/>
            <pc:sldMk cId="2640860064" sldId="335"/>
            <ac:spMk id="6" creationId="{0BF2DCAC-4368-D0A1-05D9-FE53E425EE20}"/>
          </ac:spMkLst>
        </pc:spChg>
      </pc:sldChg>
      <pc:sldChg chg="add">
        <pc:chgData name="Bryan Berry" userId="39b5a491-701b-4054-842c-4af931312d60" providerId="ADAL" clId="{3216D146-2C49-D945-8C68-B97EE4FDE844}" dt="2024-07-18T11:09:40.839" v="415"/>
        <pc:sldMkLst>
          <pc:docMk/>
          <pc:sldMk cId="3863280766" sldId="336"/>
        </pc:sldMkLst>
      </pc:sldChg>
    </pc:docChg>
  </pc:docChgLst>
  <pc:docChgLst>
    <pc:chgData name="Bryan Berry" userId="39b5a491-701b-4054-842c-4af931312d60" providerId="ADAL" clId="{C1B004BF-9C4F-9642-BC42-79CC67281522}"/>
    <pc:docChg chg="addSld modSld sldOrd">
      <pc:chgData name="Bryan Berry" userId="39b5a491-701b-4054-842c-4af931312d60" providerId="ADAL" clId="{C1B004BF-9C4F-9642-BC42-79CC67281522}" dt="2022-11-29T17:11:45.107" v="118" actId="20577"/>
      <pc:docMkLst>
        <pc:docMk/>
      </pc:docMkLst>
      <pc:sldChg chg="modSp mod">
        <pc:chgData name="Bryan Berry" userId="39b5a491-701b-4054-842c-4af931312d60" providerId="ADAL" clId="{C1B004BF-9C4F-9642-BC42-79CC67281522}" dt="2022-11-29T09:45:19.365" v="23" actId="403"/>
        <pc:sldMkLst>
          <pc:docMk/>
          <pc:sldMk cId="3355037208" sldId="283"/>
        </pc:sldMkLst>
        <pc:spChg chg="mod">
          <ac:chgData name="Bryan Berry" userId="39b5a491-701b-4054-842c-4af931312d60" providerId="ADAL" clId="{C1B004BF-9C4F-9642-BC42-79CC67281522}" dt="2022-11-29T09:42:41.380" v="16" actId="20577"/>
          <ac:spMkLst>
            <pc:docMk/>
            <pc:sldMk cId="3355037208" sldId="283"/>
            <ac:spMk id="12" creationId="{82B0CE5F-6DA3-1611-64D4-0AA09FE5C2A2}"/>
          </ac:spMkLst>
        </pc:spChg>
        <pc:spChg chg="mod">
          <ac:chgData name="Bryan Berry" userId="39b5a491-701b-4054-842c-4af931312d60" providerId="ADAL" clId="{C1B004BF-9C4F-9642-BC42-79CC67281522}" dt="2022-11-29T09:45:19.365" v="23" actId="403"/>
          <ac:spMkLst>
            <pc:docMk/>
            <pc:sldMk cId="3355037208" sldId="283"/>
            <ac:spMk id="15" creationId="{A3559384-8494-310A-DF7B-C335DB681064}"/>
          </ac:spMkLst>
        </pc:spChg>
      </pc:sldChg>
      <pc:sldChg chg="add">
        <pc:chgData name="Bryan Berry" userId="39b5a491-701b-4054-842c-4af931312d60" providerId="ADAL" clId="{C1B004BF-9C4F-9642-BC42-79CC67281522}" dt="2022-11-29T17:09:41.782" v="25"/>
        <pc:sldMkLst>
          <pc:docMk/>
          <pc:sldMk cId="2149776165" sldId="292"/>
        </pc:sldMkLst>
      </pc:sldChg>
      <pc:sldChg chg="delSp modSp add mod">
        <pc:chgData name="Bryan Berry" userId="39b5a491-701b-4054-842c-4af931312d60" providerId="ADAL" clId="{C1B004BF-9C4F-9642-BC42-79CC67281522}" dt="2022-11-29T17:11:45.107" v="118" actId="20577"/>
        <pc:sldMkLst>
          <pc:docMk/>
          <pc:sldMk cId="2602707170" sldId="294"/>
        </pc:sldMkLst>
        <pc:spChg chg="mod">
          <ac:chgData name="Bryan Berry" userId="39b5a491-701b-4054-842c-4af931312d60" providerId="ADAL" clId="{C1B004BF-9C4F-9642-BC42-79CC67281522}" dt="2022-11-29T17:11:45.107" v="118" actId="20577"/>
          <ac:spMkLst>
            <pc:docMk/>
            <pc:sldMk cId="2602707170" sldId="294"/>
            <ac:spMk id="3" creationId="{3BC9D842-1C5E-C859-1F2A-E29C48FF24ED}"/>
          </ac:spMkLst>
        </pc:spChg>
        <pc:spChg chg="del mod">
          <ac:chgData name="Bryan Berry" userId="39b5a491-701b-4054-842c-4af931312d60" providerId="ADAL" clId="{C1B004BF-9C4F-9642-BC42-79CC67281522}" dt="2022-11-29T17:10:42.548" v="100"/>
          <ac:spMkLst>
            <pc:docMk/>
            <pc:sldMk cId="2602707170" sldId="294"/>
            <ac:spMk id="9" creationId="{595D238C-D7AC-52B2-5B43-27BEBDA668FD}"/>
          </ac:spMkLst>
        </pc:spChg>
      </pc:sldChg>
      <pc:sldChg chg="addSp delSp modSp mod">
        <pc:chgData name="Bryan Berry" userId="39b5a491-701b-4054-842c-4af931312d60" providerId="ADAL" clId="{C1B004BF-9C4F-9642-BC42-79CC67281522}" dt="2022-11-29T09:44:14.570" v="20"/>
        <pc:sldMkLst>
          <pc:docMk/>
          <pc:sldMk cId="2667908854" sldId="324"/>
        </pc:sldMkLst>
        <pc:spChg chg="add del mod">
          <ac:chgData name="Bryan Berry" userId="39b5a491-701b-4054-842c-4af931312d60" providerId="ADAL" clId="{C1B004BF-9C4F-9642-BC42-79CC67281522}" dt="2022-11-29T09:44:14.570" v="20"/>
          <ac:spMkLst>
            <pc:docMk/>
            <pc:sldMk cId="2667908854" sldId="324"/>
            <ac:spMk id="2" creationId="{A2CCF894-1330-B0F6-BE81-98D69496FD44}"/>
          </ac:spMkLst>
        </pc:spChg>
        <pc:spChg chg="mod">
          <ac:chgData name="Bryan Berry" userId="39b5a491-701b-4054-842c-4af931312d60" providerId="ADAL" clId="{C1B004BF-9C4F-9642-BC42-79CC67281522}" dt="2022-11-29T09:44:11.516" v="18" actId="20577"/>
          <ac:spMkLst>
            <pc:docMk/>
            <pc:sldMk cId="2667908854" sldId="324"/>
            <ac:spMk id="6" creationId="{D384DCD8-4A4D-4A2F-DB14-86FC18E9E551}"/>
          </ac:spMkLst>
        </pc:spChg>
      </pc:sldChg>
      <pc:sldChg chg="ord">
        <pc:chgData name="Bryan Berry" userId="39b5a491-701b-4054-842c-4af931312d60" providerId="ADAL" clId="{C1B004BF-9C4F-9642-BC42-79CC67281522}" dt="2022-11-29T17:08:51.101" v="24" actId="20578"/>
        <pc:sldMkLst>
          <pc:docMk/>
          <pc:sldMk cId="3242179204" sldId="327"/>
        </pc:sldMkLst>
      </pc:sldChg>
      <pc:sldChg chg="modSp mod">
        <pc:chgData name="Bryan Berry" userId="39b5a491-701b-4054-842c-4af931312d60" providerId="ADAL" clId="{C1B004BF-9C4F-9642-BC42-79CC67281522}" dt="2022-11-29T09:44:57.699" v="21" actId="20577"/>
        <pc:sldMkLst>
          <pc:docMk/>
          <pc:sldMk cId="1261848037" sldId="330"/>
        </pc:sldMkLst>
        <pc:spChg chg="mod">
          <ac:chgData name="Bryan Berry" userId="39b5a491-701b-4054-842c-4af931312d60" providerId="ADAL" clId="{C1B004BF-9C4F-9642-BC42-79CC67281522}" dt="2022-11-29T09:44:57.699" v="21" actId="20577"/>
          <ac:spMkLst>
            <pc:docMk/>
            <pc:sldMk cId="1261848037" sldId="330"/>
            <ac:spMk id="7" creationId="{A4759B5A-9548-C20D-DC60-62B3BFB5E8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8CF02-A2F9-314B-B394-C38147F01A18}"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FAF5-EB17-2641-91C4-ACAE7A359321}" type="slidenum">
              <a:rPr lang="en-GB" smtClean="0"/>
              <a:t>‹#›</a:t>
            </a:fld>
            <a:endParaRPr lang="en-GB"/>
          </a:p>
        </p:txBody>
      </p:sp>
    </p:spTree>
    <p:extLst>
      <p:ext uri="{BB962C8B-B14F-4D97-AF65-F5344CB8AC3E}">
        <p14:creationId xmlns:p14="http://schemas.microsoft.com/office/powerpoint/2010/main" val="104002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ustem.uk/career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BFAF5-EB17-2641-91C4-ACAE7A359321}" type="slidenum">
              <a:rPr lang="en-GB" smtClean="0"/>
              <a:t>1</a:t>
            </a:fld>
            <a:endParaRPr lang="en-GB"/>
          </a:p>
        </p:txBody>
      </p:sp>
    </p:spTree>
    <p:extLst>
      <p:ext uri="{BB962C8B-B14F-4D97-AF65-F5344CB8AC3E}">
        <p14:creationId xmlns:p14="http://schemas.microsoft.com/office/powerpoint/2010/main" val="200936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074D6E-FA14-490F-90D8-AC0FF868CF58}" type="slidenum">
              <a:rPr lang="en-GB" smtClean="0"/>
              <a:t>10</a:t>
            </a:fld>
            <a:endParaRPr lang="en-GB"/>
          </a:p>
        </p:txBody>
      </p:sp>
    </p:spTree>
    <p:extLst>
      <p:ext uri="{BB962C8B-B14F-4D97-AF65-F5344CB8AC3E}">
        <p14:creationId xmlns:p14="http://schemas.microsoft.com/office/powerpoint/2010/main" val="1806442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Nice example: Used an article from Focus magazine –</a:t>
            </a:r>
            <a:r>
              <a:rPr lang="en-GB" baseline="0" dirty="0"/>
              <a:t> but typed up the information </a:t>
            </a:r>
          </a:p>
          <a:p>
            <a:pPr fontAlgn="base"/>
            <a:r>
              <a:rPr lang="en-GB" sz="1200" b="0" i="0" kern="1200" dirty="0">
                <a:solidFill>
                  <a:schemeClr val="tx1"/>
                </a:solidFill>
                <a:effectLst/>
                <a:latin typeface="+mn-lt"/>
                <a:ea typeface="+mn-ea"/>
                <a:cs typeface="+mn-cs"/>
              </a:rPr>
              <a:t>“I'll let you into a secret of creating a great board with minimal effort - use already published material. On this board we have taken the Focus magazine and re-typed the information. There are a number of reasons we do this:</a:t>
            </a:r>
          </a:p>
          <a:p>
            <a:pPr fontAlgn="base"/>
            <a:r>
              <a:rPr lang="en-GB" sz="1200" b="0" i="0" kern="1200" dirty="0">
                <a:solidFill>
                  <a:schemeClr val="tx1"/>
                </a:solidFill>
                <a:effectLst/>
                <a:latin typeface="+mn-lt"/>
                <a:ea typeface="+mn-ea"/>
                <a:cs typeface="+mn-cs"/>
              </a:rPr>
              <a:t>1) make the material bigger</a:t>
            </a:r>
          </a:p>
          <a:p>
            <a:pPr fontAlgn="base"/>
            <a:r>
              <a:rPr lang="en-GB" sz="1200" b="0" i="0" kern="1200" dirty="0">
                <a:solidFill>
                  <a:schemeClr val="tx1"/>
                </a:solidFill>
                <a:effectLst/>
                <a:latin typeface="+mn-lt"/>
                <a:ea typeface="+mn-ea"/>
                <a:cs typeface="+mn-cs"/>
              </a:rPr>
              <a:t>2) we are a dyslexia accredited school so all displays have to be in comic sans on yellow paper.</a:t>
            </a:r>
          </a:p>
          <a:p>
            <a:pPr fontAlgn="base"/>
            <a:r>
              <a:rPr lang="en-GB" sz="1200" b="0" i="0" kern="1200" dirty="0">
                <a:solidFill>
                  <a:schemeClr val="tx1"/>
                </a:solidFill>
                <a:effectLst/>
                <a:latin typeface="+mn-lt"/>
                <a:ea typeface="+mn-ea"/>
                <a:cs typeface="+mn-cs"/>
              </a:rPr>
              <a:t>3) leave the original article there to show it is someone else's work!</a:t>
            </a:r>
          </a:p>
          <a:p>
            <a:pPr fontAlgn="base"/>
            <a:r>
              <a:rPr lang="en-GB" sz="1200" b="0" i="0" kern="1200" dirty="0">
                <a:solidFill>
                  <a:schemeClr val="tx1"/>
                </a:solidFill>
                <a:effectLst/>
                <a:latin typeface="+mn-lt"/>
                <a:ea typeface="+mn-ea"/>
                <a:cs typeface="+mn-cs"/>
              </a:rPr>
              <a:t>4) make it more display friendly.</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For each part of the article I have included an arrow showing that the information is there is a larger format. This also means small articles can fill large boards but don't be misled, all of the information is interesting and valid - not just a 'filler'. All of the items on the board are part of the original article.</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I did a similar board to this on photosynthesis where the board started for low level but then included a reproduced article as an extension for upper school.</a:t>
            </a:r>
          </a:p>
          <a:p>
            <a:pPr fontAlgn="base"/>
            <a:r>
              <a:rPr lang="en-GB" sz="1200" b="0" i="0" kern="1200" dirty="0">
                <a:solidFill>
                  <a:schemeClr val="tx1"/>
                </a:solidFill>
                <a:effectLst/>
                <a:latin typeface="+mn-lt"/>
                <a:ea typeface="+mn-ea"/>
                <a:cs typeface="+mn-cs"/>
              </a:rPr>
              <a:t>Another place I find good material is First News - the newspaper for kids. They have basic information in an interesting article that I photocopy, display and also reproduce in large readable font but then I can also add info from the science curriculum in support.</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Please do be aware that often when articles are used in displays they are unreadable. We do this kind of thing for all of out science in the news boards now. However, always display the magazine you use so that the pupils are encouraged to go away and read!” </a:t>
            </a:r>
          </a:p>
          <a:p>
            <a:endParaRPr lang="en-GB" dirty="0"/>
          </a:p>
        </p:txBody>
      </p:sp>
      <p:sp>
        <p:nvSpPr>
          <p:cNvPr id="4" name="Slide Number Placeholder 3"/>
          <p:cNvSpPr>
            <a:spLocks noGrp="1"/>
          </p:cNvSpPr>
          <p:nvPr>
            <p:ph type="sldNum" sz="quarter" idx="10"/>
          </p:nvPr>
        </p:nvSpPr>
        <p:spPr/>
        <p:txBody>
          <a:bodyPr/>
          <a:lstStyle/>
          <a:p>
            <a:fld id="{AA074D6E-FA14-490F-90D8-AC0FF868CF58}" type="slidenum">
              <a:rPr lang="en-GB" smtClean="0"/>
              <a:t>11</a:t>
            </a:fld>
            <a:endParaRPr lang="en-GB"/>
          </a:p>
        </p:txBody>
      </p:sp>
    </p:spTree>
    <p:extLst>
      <p:ext uri="{BB962C8B-B14F-4D97-AF65-F5344CB8AC3E}">
        <p14:creationId xmlns:p14="http://schemas.microsoft.com/office/powerpoint/2010/main" val="3974745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074D6E-FA14-490F-90D8-AC0FF868CF58}" type="slidenum">
              <a:rPr lang="en-GB" smtClean="0"/>
              <a:t>12</a:t>
            </a:fld>
            <a:endParaRPr lang="en-GB"/>
          </a:p>
        </p:txBody>
      </p:sp>
    </p:spTree>
    <p:extLst>
      <p:ext uri="{BB962C8B-B14F-4D97-AF65-F5344CB8AC3E}">
        <p14:creationId xmlns:p14="http://schemas.microsoft.com/office/powerpoint/2010/main" val="3309167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example from STEM learning – students research a</a:t>
            </a:r>
            <a:r>
              <a:rPr lang="en-GB" baseline="0" dirty="0"/>
              <a:t> mathematician (but could be any subject) that they share their birthday with.</a:t>
            </a:r>
          </a:p>
          <a:p>
            <a:endParaRPr lang="en-GB" baseline="0" dirty="0"/>
          </a:p>
          <a:p>
            <a:r>
              <a:rPr lang="en-GB" dirty="0"/>
              <a:t>http://</a:t>
            </a:r>
            <a:r>
              <a:rPr lang="en-GB" dirty="0" err="1"/>
              <a:t>historywoman.weebly.com</a:t>
            </a:r>
            <a:r>
              <a:rPr lang="en-GB" dirty="0"/>
              <a:t>/</a:t>
            </a:r>
            <a:r>
              <a:rPr lang="en-GB" dirty="0" err="1"/>
              <a:t>birthdays.html</a:t>
            </a:r>
            <a:endParaRPr lang="en-GB" dirty="0"/>
          </a:p>
          <a:p>
            <a:r>
              <a:rPr lang="en-GB" dirty="0"/>
              <a:t>https://</a:t>
            </a:r>
            <a:r>
              <a:rPr lang="en-GB" dirty="0" err="1"/>
              <a:t>www.thoughtco.com</a:t>
            </a:r>
            <a:r>
              <a:rPr lang="en-GB" dirty="0"/>
              <a:t>/famous-women-scientists-3528329</a:t>
            </a:r>
          </a:p>
          <a:p>
            <a:r>
              <a:rPr lang="en-GB" dirty="0"/>
              <a:t>https://</a:t>
            </a:r>
            <a:r>
              <a:rPr lang="en-GB" dirty="0" err="1"/>
              <a:t>todayinsci.com</a:t>
            </a:r>
            <a:r>
              <a:rPr lang="en-GB" dirty="0"/>
              <a:t>/5/5_08.htm</a:t>
            </a:r>
          </a:p>
          <a:p>
            <a:r>
              <a:rPr lang="en-GB" dirty="0"/>
              <a:t>https://</a:t>
            </a:r>
            <a:r>
              <a:rPr lang="en-GB" dirty="0" err="1"/>
              <a:t>stemettes.org</a:t>
            </a:r>
            <a:r>
              <a:rPr lang="en-GB" dirty="0"/>
              <a:t>/</a:t>
            </a:r>
          </a:p>
          <a:p>
            <a:r>
              <a:rPr lang="en-GB" dirty="0"/>
              <a:t>https://</a:t>
            </a:r>
            <a:r>
              <a:rPr lang="en-GB" dirty="0" err="1"/>
              <a:t>www.wisecampaign.org.uk</a:t>
            </a:r>
            <a:r>
              <a:rPr lang="en-GB" dirty="0"/>
              <a:t>/</a:t>
            </a:r>
          </a:p>
          <a:p>
            <a:r>
              <a:rPr lang="en-GB" dirty="0"/>
              <a:t>https://</a:t>
            </a:r>
            <a:r>
              <a:rPr lang="en-GB" dirty="0" err="1"/>
              <a:t>academicinfluence.com</a:t>
            </a:r>
            <a:r>
              <a:rPr lang="en-GB" dirty="0"/>
              <a:t>/rankings/people/women-scholars/physics</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A074D6E-FA14-490F-90D8-AC0FF868CF58}" type="slidenum">
              <a:rPr lang="en-GB" smtClean="0"/>
              <a:t>13</a:t>
            </a:fld>
            <a:endParaRPr lang="en-GB"/>
          </a:p>
        </p:txBody>
      </p:sp>
    </p:spTree>
    <p:extLst>
      <p:ext uri="{BB962C8B-B14F-4D97-AF65-F5344CB8AC3E}">
        <p14:creationId xmlns:p14="http://schemas.microsoft.com/office/powerpoint/2010/main" val="163688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out some examples of the tweets and hand around.</a:t>
            </a:r>
          </a:p>
          <a:p>
            <a:endParaRPr lang="en-GB" dirty="0"/>
          </a:p>
          <a:p>
            <a:r>
              <a:rPr lang="en-GB" dirty="0"/>
              <a:t>Another</a:t>
            </a:r>
            <a:r>
              <a:rPr lang="en-GB" baseline="0" dirty="0"/>
              <a:t> display, this time showing tweets from the ‘#</a:t>
            </a:r>
            <a:r>
              <a:rPr lang="en-GB" baseline="0" dirty="0" err="1"/>
              <a:t>actuallivingscientist</a:t>
            </a:r>
            <a:r>
              <a:rPr lang="en-GB" baseline="0" dirty="0"/>
              <a:t> hashtag on twitter. Alby has collected them and put them into a google drive that teachers can print out from.  The picture is hyperlinked to the storage that Alby put together. </a:t>
            </a:r>
          </a:p>
          <a:p>
            <a:endParaRPr lang="en-GB" baseline="0" dirty="0"/>
          </a:p>
          <a:p>
            <a:r>
              <a:rPr lang="en-GB" baseline="0" dirty="0"/>
              <a:t>https://</a:t>
            </a:r>
            <a:r>
              <a:rPr lang="en-GB" baseline="0" dirty="0" err="1"/>
              <a:t>photos.google.com</a:t>
            </a:r>
            <a:r>
              <a:rPr lang="en-GB" baseline="0" dirty="0"/>
              <a:t>/share/AF1QipP-ikvlt4edaCPhop_iT63pMXCpLrDuWZP5i0ITneHulRyPtuNOeyAhB4kK9DZdtA?key=b0Vvdk5FS19sNURIMXRCN2F4NkhHb0lCMnVLQ05n </a:t>
            </a:r>
            <a:endParaRPr lang="en-GB" dirty="0"/>
          </a:p>
        </p:txBody>
      </p:sp>
      <p:sp>
        <p:nvSpPr>
          <p:cNvPr id="4" name="Slide Number Placeholder 3"/>
          <p:cNvSpPr>
            <a:spLocks noGrp="1"/>
          </p:cNvSpPr>
          <p:nvPr>
            <p:ph type="sldNum" sz="quarter" idx="10"/>
          </p:nvPr>
        </p:nvSpPr>
        <p:spPr/>
        <p:txBody>
          <a:bodyPr/>
          <a:lstStyle/>
          <a:p>
            <a:fld id="{AA074D6E-FA14-490F-90D8-AC0FF868CF58}" type="slidenum">
              <a:rPr lang="en-GB" smtClean="0"/>
              <a:t>14</a:t>
            </a:fld>
            <a:endParaRPr lang="en-GB"/>
          </a:p>
        </p:txBody>
      </p:sp>
    </p:spTree>
    <p:extLst>
      <p:ext uri="{BB962C8B-B14F-4D97-AF65-F5344CB8AC3E}">
        <p14:creationId xmlns:p14="http://schemas.microsoft.com/office/powerpoint/2010/main" val="600501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out</a:t>
            </a:r>
            <a:r>
              <a:rPr lang="en-GB" baseline="0" dirty="0"/>
              <a:t> an example question sheets.</a:t>
            </a:r>
            <a:endParaRPr lang="en-GB" dirty="0"/>
          </a:p>
        </p:txBody>
      </p:sp>
      <p:sp>
        <p:nvSpPr>
          <p:cNvPr id="4" name="Slide Number Placeholder 3"/>
          <p:cNvSpPr>
            <a:spLocks noGrp="1"/>
          </p:cNvSpPr>
          <p:nvPr>
            <p:ph type="sldNum" sz="quarter" idx="10"/>
          </p:nvPr>
        </p:nvSpPr>
        <p:spPr/>
        <p:txBody>
          <a:bodyPr/>
          <a:lstStyle/>
          <a:p>
            <a:fld id="{AA074D6E-FA14-490F-90D8-AC0FF868CF58}" type="slidenum">
              <a:rPr lang="en-GB" smtClean="0"/>
              <a:t>15</a:t>
            </a:fld>
            <a:endParaRPr lang="en-GB"/>
          </a:p>
        </p:txBody>
      </p:sp>
    </p:spTree>
    <p:extLst>
      <p:ext uri="{BB962C8B-B14F-4D97-AF65-F5344CB8AC3E}">
        <p14:creationId xmlns:p14="http://schemas.microsoft.com/office/powerpoint/2010/main" val="2516849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3F4B61"/>
                </a:solidFill>
                <a:latin typeface="Tahoma" panose="020B0604030504040204" pitchFamily="34" charset="0"/>
                <a:ea typeface="Tahoma" panose="020B0604030504040204" pitchFamily="34" charset="0"/>
                <a:cs typeface="Tahoma" panose="020B0604030504040204" pitchFamily="34" charset="0"/>
              </a:rPr>
              <a:t>Some of these slides are based on resources kindly provided by NUSTEM They are based in the North East. For further information follow the link below:</a:t>
            </a:r>
          </a:p>
          <a:p>
            <a:endParaRPr lang="en-GB" sz="1200" dirty="0">
              <a:latin typeface="Tahoma" panose="020B0604030504040204" pitchFamily="34" charset="0"/>
              <a:ea typeface="Tahoma" panose="020B0604030504040204" pitchFamily="34" charset="0"/>
              <a:cs typeface="Tahoma" panose="020B0604030504040204" pitchFamily="34" charset="0"/>
            </a:endParaRPr>
          </a:p>
          <a:p>
            <a:r>
              <a:rPr lang="en-GB" sz="1200" dirty="0">
                <a:latin typeface="Tahoma" panose="020B0604030504040204" pitchFamily="34" charset="0"/>
                <a:ea typeface="Tahoma" panose="020B0604030504040204" pitchFamily="34" charset="0"/>
                <a:cs typeface="Tahoma" panose="020B0604030504040204" pitchFamily="34" charset="0"/>
              </a:rPr>
              <a:t> </a:t>
            </a:r>
            <a:r>
              <a:rPr lang="en-GB" sz="1200" dirty="0">
                <a:latin typeface="Tahoma" panose="020B0604030504040204" pitchFamily="34" charset="0"/>
                <a:ea typeface="Tahoma" panose="020B0604030504040204" pitchFamily="34" charset="0"/>
                <a:cs typeface="Tahoma" panose="020B0604030504040204" pitchFamily="34" charset="0"/>
                <a:hlinkClick r:id="rId3"/>
              </a:rPr>
              <a:t>https://nustem.uk/careers/</a:t>
            </a:r>
            <a:endParaRPr lang="en-GB" sz="1200" dirty="0">
              <a:latin typeface="Tahoma" panose="020B0604030504040204" pitchFamily="34" charset="0"/>
              <a:ea typeface="Tahoma" panose="020B0604030504040204" pitchFamily="34" charset="0"/>
              <a:cs typeface="Tahoma" panose="020B0604030504040204" pitchFamily="34" charset="0"/>
            </a:endParaRPr>
          </a:p>
          <a:p>
            <a:endParaRPr lang="en-GB" sz="1200" dirty="0">
              <a:latin typeface="Tahoma" panose="020B0604030504040204" pitchFamily="34" charset="0"/>
              <a:ea typeface="Tahoma" panose="020B0604030504040204" pitchFamily="34" charset="0"/>
              <a:cs typeface="Tahoma" panose="020B0604030504040204" pitchFamily="34" charset="0"/>
            </a:endParaRPr>
          </a:p>
          <a:p>
            <a:r>
              <a:rPr lang="en-GB" sz="1200" dirty="0">
                <a:solidFill>
                  <a:srgbClr val="3F4B61"/>
                </a:solidFill>
                <a:latin typeface="Tahoma" panose="020B0604030504040204" pitchFamily="34" charset="0"/>
                <a:ea typeface="Tahoma" panose="020B0604030504040204" pitchFamily="34" charset="0"/>
                <a:cs typeface="Tahoma" panose="020B0604030504040204" pitchFamily="34" charset="0"/>
              </a:rPr>
              <a:t>How could you showcase local companies?</a:t>
            </a:r>
          </a:p>
          <a:p>
            <a:endParaRPr lang="en-GB" dirty="0"/>
          </a:p>
        </p:txBody>
      </p:sp>
      <p:sp>
        <p:nvSpPr>
          <p:cNvPr id="4" name="Slide Number Placeholder 3"/>
          <p:cNvSpPr>
            <a:spLocks noGrp="1"/>
          </p:cNvSpPr>
          <p:nvPr>
            <p:ph type="sldNum" sz="quarter" idx="5"/>
          </p:nvPr>
        </p:nvSpPr>
        <p:spPr/>
        <p:txBody>
          <a:bodyPr/>
          <a:lstStyle/>
          <a:p>
            <a:fld id="{EBDBFAF5-EB17-2641-91C4-ACAE7A359321}" type="slidenum">
              <a:rPr lang="en-GB" smtClean="0"/>
              <a:t>16</a:t>
            </a:fld>
            <a:endParaRPr lang="en-GB"/>
          </a:p>
        </p:txBody>
      </p:sp>
    </p:spTree>
    <p:extLst>
      <p:ext uri="{BB962C8B-B14F-4D97-AF65-F5344CB8AC3E}">
        <p14:creationId xmlns:p14="http://schemas.microsoft.com/office/powerpoint/2010/main" val="1857367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074D6E-FA14-490F-90D8-AC0FF868CF58}" type="slidenum">
              <a:rPr lang="en-GB" smtClean="0"/>
              <a:t>17</a:t>
            </a:fld>
            <a:endParaRPr lang="en-GB"/>
          </a:p>
        </p:txBody>
      </p:sp>
    </p:spTree>
    <p:extLst>
      <p:ext uri="{BB962C8B-B14F-4D97-AF65-F5344CB8AC3E}">
        <p14:creationId xmlns:p14="http://schemas.microsoft.com/office/powerpoint/2010/main" val="3413212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BFAF5-EB17-2641-91C4-ACAE7A359321}" type="slidenum">
              <a:rPr lang="en-GB" smtClean="0"/>
              <a:t>18</a:t>
            </a:fld>
            <a:endParaRPr lang="en-GB"/>
          </a:p>
        </p:txBody>
      </p:sp>
    </p:spTree>
    <p:extLst>
      <p:ext uri="{BB962C8B-B14F-4D97-AF65-F5344CB8AC3E}">
        <p14:creationId xmlns:p14="http://schemas.microsoft.com/office/powerpoint/2010/main" val="410413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outlines</a:t>
            </a:r>
            <a:r>
              <a:rPr lang="en-GB" baseline="0"/>
              <a:t> what will be covered during the session.</a:t>
            </a:r>
            <a:endParaRPr lang="en-GB"/>
          </a:p>
        </p:txBody>
      </p:sp>
      <p:sp>
        <p:nvSpPr>
          <p:cNvPr id="4" name="Slide Number Placeholder 3"/>
          <p:cNvSpPr>
            <a:spLocks noGrp="1"/>
          </p:cNvSpPr>
          <p:nvPr>
            <p:ph type="sldNum" sz="quarter" idx="10"/>
          </p:nvPr>
        </p:nvSpPr>
        <p:spPr/>
        <p:txBody>
          <a:bodyPr/>
          <a:lstStyle/>
          <a:p>
            <a:fld id="{AA074D6E-FA14-490F-90D8-AC0FF868CF58}" type="slidenum">
              <a:rPr lang="en-GB" smtClean="0"/>
              <a:t>2</a:t>
            </a:fld>
            <a:endParaRPr lang="en-GB"/>
          </a:p>
        </p:txBody>
      </p:sp>
    </p:spTree>
    <p:extLst>
      <p:ext uri="{BB962C8B-B14F-4D97-AF65-F5344CB8AC3E}">
        <p14:creationId xmlns:p14="http://schemas.microsoft.com/office/powerpoint/2010/main" val="16864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a:t>
            </a:r>
            <a:r>
              <a:rPr lang="en-GB" baseline="0" dirty="0"/>
              <a:t> never feel that they have enough time to cover everything that they need to do in the curriculum.  </a:t>
            </a:r>
          </a:p>
          <a:p>
            <a:endParaRPr lang="en-GB" baseline="0" dirty="0"/>
          </a:p>
          <a:p>
            <a:r>
              <a:rPr lang="en-GB" baseline="0" dirty="0"/>
              <a:t>Therefore, taking time out to do a special ‘careers lesson’ feels like wasted time.</a:t>
            </a:r>
          </a:p>
          <a:p>
            <a:endParaRPr lang="en-GB" baseline="0" dirty="0"/>
          </a:p>
          <a:p>
            <a:r>
              <a:rPr lang="en-GB" baseline="0" dirty="0"/>
              <a:t>However, as part of their planning, they can include careers as part of their normal teaching.</a:t>
            </a:r>
          </a:p>
          <a:p>
            <a:endParaRPr lang="en-GB" baseline="0" dirty="0"/>
          </a:p>
          <a:p>
            <a:r>
              <a:rPr lang="en-GB" baseline="0" dirty="0"/>
              <a:t>There are two advantages to this:  firstly it improves their students knowledge of careers and there are more opportunities to ‘drip feed’ information to students., and secondly, with the increase of ‘application’ in the new GCSEs exam questions are going to include more examples of unknown situations that students will not have come across before.  </a:t>
            </a:r>
          </a:p>
          <a:p>
            <a:endParaRPr lang="en-GB" baseline="0" dirty="0"/>
          </a:p>
          <a:p>
            <a:r>
              <a:rPr lang="en-GB" baseline="0" dirty="0"/>
              <a:t>Therefore, by including more contexts and examples linked to curriculum content, students will get used to a wider range of examples and become more comfortable with applying their subject knowledge in different ways.</a:t>
            </a:r>
            <a:endParaRPr lang="en-GB" dirty="0"/>
          </a:p>
        </p:txBody>
      </p:sp>
      <p:sp>
        <p:nvSpPr>
          <p:cNvPr id="4" name="Slide Number Placeholder 3"/>
          <p:cNvSpPr>
            <a:spLocks noGrp="1"/>
          </p:cNvSpPr>
          <p:nvPr>
            <p:ph type="sldNum" sz="quarter" idx="10"/>
          </p:nvPr>
        </p:nvSpPr>
        <p:spPr/>
        <p:txBody>
          <a:bodyPr/>
          <a:lstStyle/>
          <a:p>
            <a:fld id="{AA074D6E-FA14-490F-90D8-AC0FF868CF58}" type="slidenum">
              <a:rPr lang="en-GB" smtClean="0"/>
              <a:t>3</a:t>
            </a:fld>
            <a:endParaRPr lang="en-GB"/>
          </a:p>
        </p:txBody>
      </p:sp>
    </p:spTree>
    <p:extLst>
      <p:ext uri="{BB962C8B-B14F-4D97-AF65-F5344CB8AC3E}">
        <p14:creationId xmlns:p14="http://schemas.microsoft.com/office/powerpoint/2010/main" val="94644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important to plan for careers information in the curriculum,</a:t>
            </a:r>
            <a:r>
              <a:rPr lang="en-GB" baseline="0" dirty="0"/>
              <a:t> rather than trying to think of things during a lesson. </a:t>
            </a:r>
          </a:p>
          <a:p>
            <a:endParaRPr lang="en-GB" baseline="0" dirty="0"/>
          </a:p>
          <a:p>
            <a:r>
              <a:rPr lang="en-GB" baseline="0" dirty="0"/>
              <a:t>Possible ways to plan:</a:t>
            </a:r>
          </a:p>
          <a:p>
            <a:r>
              <a:rPr lang="en-GB" baseline="0" dirty="0"/>
              <a:t>Could be by looking at  schemes of work as a department to highlight a careers link once a week (or other timescale).</a:t>
            </a:r>
          </a:p>
          <a:p>
            <a:endParaRPr lang="en-GB" dirty="0"/>
          </a:p>
        </p:txBody>
      </p:sp>
      <p:sp>
        <p:nvSpPr>
          <p:cNvPr id="4" name="Slide Number Placeholder 3"/>
          <p:cNvSpPr>
            <a:spLocks noGrp="1"/>
          </p:cNvSpPr>
          <p:nvPr>
            <p:ph type="sldNum" sz="quarter" idx="10"/>
          </p:nvPr>
        </p:nvSpPr>
        <p:spPr/>
        <p:txBody>
          <a:bodyPr/>
          <a:lstStyle/>
          <a:p>
            <a:fld id="{AA074D6E-FA14-490F-90D8-AC0FF868CF58}" type="slidenum">
              <a:rPr lang="en-GB" smtClean="0"/>
              <a:t>4</a:t>
            </a:fld>
            <a:endParaRPr lang="en-GB"/>
          </a:p>
        </p:txBody>
      </p:sp>
    </p:spTree>
    <p:extLst>
      <p:ext uri="{BB962C8B-B14F-4D97-AF65-F5344CB8AC3E}">
        <p14:creationId xmlns:p14="http://schemas.microsoft.com/office/powerpoint/2010/main" val="36045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a larger scale, schools</a:t>
            </a:r>
            <a:r>
              <a:rPr lang="en-GB" baseline="0" dirty="0"/>
              <a:t> can also look at the resource they have outside of the school. </a:t>
            </a:r>
          </a:p>
          <a:p>
            <a:endParaRPr lang="en-GB" baseline="0" dirty="0"/>
          </a:p>
          <a:p>
            <a:pPr marL="228600" indent="-228600">
              <a:buAutoNum type="arabicPeriod"/>
            </a:pPr>
            <a:r>
              <a:rPr lang="en-GB" baseline="0" dirty="0"/>
              <a:t>In their parent / family body.  They will have people who work in a range of companies and sectors.  How can this be pulled out? In individual classrooms, or perhaps as a display, or even parents coming in to speak to teachers or pupils about their work.</a:t>
            </a:r>
          </a:p>
          <a:p>
            <a:pPr marL="228600" indent="-228600">
              <a:buAutoNum type="arabicPeriod"/>
            </a:pPr>
            <a:endParaRPr lang="en-GB" baseline="0" dirty="0"/>
          </a:p>
          <a:p>
            <a:pPr marL="228600" indent="-228600">
              <a:buFont typeface="+mj-lt"/>
              <a:buAutoNum type="arabicPeriod"/>
            </a:pPr>
            <a:r>
              <a:rPr lang="en-GB" baseline="0" dirty="0"/>
              <a:t>What about their past pupils? Universities make good use of their alumni. Why don’t schools? Some schools already ask students who have gone to university or into an apprenticeship to come back and talk to pupils. Perhaps you can have a ‘where are they now’ display with information about students and their career choices.</a:t>
            </a:r>
          </a:p>
          <a:p>
            <a:pPr marL="228600" indent="-228600">
              <a:buFont typeface="+mj-lt"/>
              <a:buAutoNum type="arabicPeriod"/>
            </a:pPr>
            <a:endParaRPr lang="en-GB" baseline="0" dirty="0"/>
          </a:p>
          <a:p>
            <a:pPr marL="228600" indent="-228600">
              <a:buFont typeface="+mj-lt"/>
              <a:buAutoNum type="arabicPeriod"/>
            </a:pPr>
            <a:r>
              <a:rPr lang="en-GB" baseline="0" dirty="0"/>
              <a:t>The Careers and Enterprise Company (funded by the government) run an enterprise adviser network which links schools with senior leaders in companies.</a:t>
            </a:r>
          </a:p>
          <a:p>
            <a:endParaRPr lang="en-GB" dirty="0"/>
          </a:p>
        </p:txBody>
      </p:sp>
      <p:sp>
        <p:nvSpPr>
          <p:cNvPr id="4" name="Slide Number Placeholder 3"/>
          <p:cNvSpPr>
            <a:spLocks noGrp="1"/>
          </p:cNvSpPr>
          <p:nvPr>
            <p:ph type="sldNum" sz="quarter" idx="10"/>
          </p:nvPr>
        </p:nvSpPr>
        <p:spPr/>
        <p:txBody>
          <a:bodyPr/>
          <a:lstStyle/>
          <a:p>
            <a:fld id="{AA074D6E-FA14-490F-90D8-AC0FF868CF58}" type="slidenum">
              <a:rPr lang="en-GB" smtClean="0"/>
              <a:t>5</a:t>
            </a:fld>
            <a:endParaRPr lang="en-GB"/>
          </a:p>
        </p:txBody>
      </p:sp>
    </p:spTree>
    <p:extLst>
      <p:ext uri="{BB962C8B-B14F-4D97-AF65-F5344CB8AC3E}">
        <p14:creationId xmlns:p14="http://schemas.microsoft.com/office/powerpoint/2010/main" val="29322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074D6E-FA14-490F-90D8-AC0FF868CF58}" type="slidenum">
              <a:rPr lang="en-GB" smtClean="0"/>
              <a:t>6</a:t>
            </a:fld>
            <a:endParaRPr lang="en-GB"/>
          </a:p>
        </p:txBody>
      </p:sp>
    </p:spTree>
    <p:extLst>
      <p:ext uri="{BB962C8B-B14F-4D97-AF65-F5344CB8AC3E}">
        <p14:creationId xmlns:p14="http://schemas.microsoft.com/office/powerpoint/2010/main" val="246963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t>
            </a:r>
            <a:r>
              <a:rPr lang="en-GB" baseline="0" dirty="0"/>
              <a:t>slide has possible areas of science and maths, and potential career links.  </a:t>
            </a:r>
          </a:p>
          <a:p>
            <a:endParaRPr lang="en-GB" baseline="0" dirty="0"/>
          </a:p>
          <a:p>
            <a:r>
              <a:rPr lang="en-GB" baseline="0" dirty="0"/>
              <a:t>Teachers may have thought of more that link in to something in the picture.  </a:t>
            </a:r>
          </a:p>
          <a:p>
            <a:endParaRPr lang="en-GB" baseline="0" dirty="0"/>
          </a:p>
          <a:p>
            <a:r>
              <a:rPr lang="en-GB" baseline="0" dirty="0"/>
              <a:t>In many ways, it doesn’t actually matter what links the pupils (or teachers) come up with.  We are forcing them to try and find connections between science/maths and what they are learning.</a:t>
            </a:r>
            <a:endParaRPr lang="en-GB" dirty="0"/>
          </a:p>
        </p:txBody>
      </p:sp>
      <p:sp>
        <p:nvSpPr>
          <p:cNvPr id="4" name="Slide Number Placeholder 3"/>
          <p:cNvSpPr>
            <a:spLocks noGrp="1"/>
          </p:cNvSpPr>
          <p:nvPr>
            <p:ph type="sldNum" sz="quarter" idx="10"/>
          </p:nvPr>
        </p:nvSpPr>
        <p:spPr/>
        <p:txBody>
          <a:bodyPr/>
          <a:lstStyle/>
          <a:p>
            <a:fld id="{AA074D6E-FA14-490F-90D8-AC0FF868CF58}" type="slidenum">
              <a:rPr lang="en-GB" smtClean="0"/>
              <a:t>7</a:t>
            </a:fld>
            <a:endParaRPr lang="en-GB"/>
          </a:p>
        </p:txBody>
      </p:sp>
    </p:spTree>
    <p:extLst>
      <p:ext uri="{BB962C8B-B14F-4D97-AF65-F5344CB8AC3E}">
        <p14:creationId xmlns:p14="http://schemas.microsoft.com/office/powerpoint/2010/main" val="135502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074D6E-FA14-490F-90D8-AC0FF868CF58}" type="slidenum">
              <a:rPr lang="en-GB" smtClean="0"/>
              <a:t>8</a:t>
            </a:fld>
            <a:endParaRPr lang="en-GB"/>
          </a:p>
        </p:txBody>
      </p:sp>
    </p:spTree>
    <p:extLst>
      <p:ext uri="{BB962C8B-B14F-4D97-AF65-F5344CB8AC3E}">
        <p14:creationId xmlns:p14="http://schemas.microsoft.com/office/powerpoint/2010/main" val="218744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quick exercise to highlight the first thoughts that students might have.</a:t>
            </a:r>
          </a:p>
          <a:p>
            <a:endParaRPr lang="en-GB" dirty="0"/>
          </a:p>
          <a:p>
            <a:r>
              <a:rPr lang="en-GB" dirty="0" err="1"/>
              <a:t>Befpre</a:t>
            </a:r>
            <a:r>
              <a:rPr lang="en-GB" dirty="0"/>
              <a:t> you click to reveal the images beneath the occupations, ask them to sketch or describe what</a:t>
            </a:r>
            <a:r>
              <a:rPr lang="en-GB" baseline="0" dirty="0"/>
              <a:t> these two people might be like – their characteristics.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Links to gender and diversity</a:t>
            </a:r>
          </a:p>
          <a:p>
            <a:endParaRPr lang="en-GB" dirty="0"/>
          </a:p>
        </p:txBody>
      </p:sp>
      <p:sp>
        <p:nvSpPr>
          <p:cNvPr id="4" name="Slide Number Placeholder 3"/>
          <p:cNvSpPr>
            <a:spLocks noGrp="1"/>
          </p:cNvSpPr>
          <p:nvPr>
            <p:ph type="sldNum" sz="quarter" idx="10"/>
          </p:nvPr>
        </p:nvSpPr>
        <p:spPr/>
        <p:txBody>
          <a:bodyPr/>
          <a:lstStyle/>
          <a:p>
            <a:fld id="{AA074D6E-FA14-490F-90D8-AC0FF868CF58}" type="slidenum">
              <a:rPr lang="en-GB" smtClean="0"/>
              <a:t>9</a:t>
            </a:fld>
            <a:endParaRPr lang="en-GB"/>
          </a:p>
        </p:txBody>
      </p:sp>
    </p:spTree>
    <p:extLst>
      <p:ext uri="{BB962C8B-B14F-4D97-AF65-F5344CB8AC3E}">
        <p14:creationId xmlns:p14="http://schemas.microsoft.com/office/powerpoint/2010/main" val="393814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BADE-47FD-D489-800E-B7294E7E3E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1B58391-15B8-C329-075D-F902565DC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40B0B6A-B5D8-47B2-8DE1-357E772FB90C}"/>
              </a:ext>
            </a:extLst>
          </p:cNvPr>
          <p:cNvSpPr>
            <a:spLocks noGrp="1"/>
          </p:cNvSpPr>
          <p:nvPr>
            <p:ph type="dt" sz="half" idx="10"/>
          </p:nvPr>
        </p:nvSpPr>
        <p:spPr/>
        <p:txBody>
          <a:bodyPr/>
          <a:lstStyle/>
          <a:p>
            <a:fld id="{350BB95D-D628-C749-89F3-C74EA4F139F1}" type="datetimeFigureOut">
              <a:rPr lang="en-GB" smtClean="0"/>
              <a:t>09/10/2024</a:t>
            </a:fld>
            <a:endParaRPr lang="en-GB"/>
          </a:p>
        </p:txBody>
      </p:sp>
      <p:sp>
        <p:nvSpPr>
          <p:cNvPr id="5" name="Footer Placeholder 4">
            <a:extLst>
              <a:ext uri="{FF2B5EF4-FFF2-40B4-BE49-F238E27FC236}">
                <a16:creationId xmlns:a16="http://schemas.microsoft.com/office/drawing/2014/main" id="{87C51B77-E3C1-C43A-48EA-6FA0D38F2A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30F3CB-889A-58AB-693D-4DB49607EAC7}"/>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69272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B6AE-C086-6483-26CB-8D547579CE6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257746B-FBF9-B03A-1A9F-4F42264085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30899F7-1C36-44DE-3D02-04CAE130F4C2}"/>
              </a:ext>
            </a:extLst>
          </p:cNvPr>
          <p:cNvSpPr>
            <a:spLocks noGrp="1"/>
          </p:cNvSpPr>
          <p:nvPr>
            <p:ph type="dt" sz="half" idx="10"/>
          </p:nvPr>
        </p:nvSpPr>
        <p:spPr/>
        <p:txBody>
          <a:bodyPr/>
          <a:lstStyle/>
          <a:p>
            <a:fld id="{350BB95D-D628-C749-89F3-C74EA4F139F1}" type="datetimeFigureOut">
              <a:rPr lang="en-GB" smtClean="0"/>
              <a:t>09/10/2024</a:t>
            </a:fld>
            <a:endParaRPr lang="en-GB"/>
          </a:p>
        </p:txBody>
      </p:sp>
      <p:sp>
        <p:nvSpPr>
          <p:cNvPr id="5" name="Footer Placeholder 4">
            <a:extLst>
              <a:ext uri="{FF2B5EF4-FFF2-40B4-BE49-F238E27FC236}">
                <a16:creationId xmlns:a16="http://schemas.microsoft.com/office/drawing/2014/main" id="{1F7A36AE-15FB-C48D-DF96-DEE3A51160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7C271C-D9F3-BAE3-6AEB-58168E705081}"/>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52255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30932-21A9-FA81-9A0A-702D292A532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01E66E5-14DA-A2C4-57CC-FCE67509AB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00CA8E-AFAF-FC84-5539-F9B9AADFA8B1}"/>
              </a:ext>
            </a:extLst>
          </p:cNvPr>
          <p:cNvSpPr>
            <a:spLocks noGrp="1"/>
          </p:cNvSpPr>
          <p:nvPr>
            <p:ph type="dt" sz="half" idx="10"/>
          </p:nvPr>
        </p:nvSpPr>
        <p:spPr/>
        <p:txBody>
          <a:bodyPr/>
          <a:lstStyle/>
          <a:p>
            <a:fld id="{350BB95D-D628-C749-89F3-C74EA4F139F1}" type="datetimeFigureOut">
              <a:rPr lang="en-GB" smtClean="0"/>
              <a:t>09/10/2024</a:t>
            </a:fld>
            <a:endParaRPr lang="en-GB"/>
          </a:p>
        </p:txBody>
      </p:sp>
      <p:sp>
        <p:nvSpPr>
          <p:cNvPr id="5" name="Footer Placeholder 4">
            <a:extLst>
              <a:ext uri="{FF2B5EF4-FFF2-40B4-BE49-F238E27FC236}">
                <a16:creationId xmlns:a16="http://schemas.microsoft.com/office/drawing/2014/main" id="{6AB95655-2994-3AF8-1EE4-0EBBC37CA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D12370-A41A-B461-9F42-33889DD5F1CA}"/>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162359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2654406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2447450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111724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1357819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1073450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1021121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660067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336269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FE32-B03D-04F6-6983-FE30DEE52A7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FEDF8E0-4124-C1DD-B552-FE0B1AAFF8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00E358-950E-B32E-BE51-6681E328DDD0}"/>
              </a:ext>
            </a:extLst>
          </p:cNvPr>
          <p:cNvSpPr>
            <a:spLocks noGrp="1"/>
          </p:cNvSpPr>
          <p:nvPr>
            <p:ph type="dt" sz="half" idx="10"/>
          </p:nvPr>
        </p:nvSpPr>
        <p:spPr/>
        <p:txBody>
          <a:bodyPr/>
          <a:lstStyle/>
          <a:p>
            <a:fld id="{350BB95D-D628-C749-89F3-C74EA4F139F1}" type="datetimeFigureOut">
              <a:rPr lang="en-GB" smtClean="0"/>
              <a:t>09/10/2024</a:t>
            </a:fld>
            <a:endParaRPr lang="en-GB"/>
          </a:p>
        </p:txBody>
      </p:sp>
      <p:sp>
        <p:nvSpPr>
          <p:cNvPr id="5" name="Footer Placeholder 4">
            <a:extLst>
              <a:ext uri="{FF2B5EF4-FFF2-40B4-BE49-F238E27FC236}">
                <a16:creationId xmlns:a16="http://schemas.microsoft.com/office/drawing/2014/main" id="{A9B1A185-82E5-B218-5EF0-C01E3CBFCA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165FF-AF19-7F6A-09E7-59E93C8BE0FF}"/>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856486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820148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2609019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3596339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2968590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1539417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10234084" cy="1143000"/>
          </a:xfrm>
        </p:spPr>
        <p:txBody>
          <a:bodyPr/>
          <a:lstStyle>
            <a:lvl1pPr>
              <a:defRPr>
                <a:solidFill>
                  <a:schemeClr val="bg1"/>
                </a:solidFill>
                <a:latin typeface="Planer Trial Bold"/>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672635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379200" y="2717800"/>
            <a:ext cx="812800" cy="1422400"/>
          </a:xfrm>
          <a:prstGeom prst="rect">
            <a:avLst/>
          </a:prstGeom>
        </p:spPr>
      </p:pic>
      <p:sp>
        <p:nvSpPr>
          <p:cNvPr id="3" name="Content Placeholder 2"/>
          <p:cNvSpPr>
            <a:spLocks noGrp="1"/>
          </p:cNvSpPr>
          <p:nvPr>
            <p:ph sz="quarter" idx="10"/>
          </p:nvPr>
        </p:nvSpPr>
        <p:spPr>
          <a:xfrm>
            <a:off x="609601" y="1569396"/>
            <a:ext cx="10234084" cy="4293771"/>
          </a:xfrm>
        </p:spPr>
        <p:txBody>
          <a:bodyPr/>
          <a:lstStyle>
            <a:lvl1pPr marL="0" indent="0">
              <a:buNone/>
              <a:defRPr>
                <a:solidFill>
                  <a:schemeClr val="bg1"/>
                </a:solidFill>
                <a:latin typeface="Avenir Next Demi Bold"/>
              </a:defRPr>
            </a:lvl1pPr>
            <a:lvl2pPr marL="609585" indent="0">
              <a:buNone/>
              <a:defRPr>
                <a:solidFill>
                  <a:schemeClr val="bg1"/>
                </a:solidFill>
                <a:latin typeface="Avenir Next Demi Bold"/>
              </a:defRPr>
            </a:lvl2pPr>
            <a:lvl3pPr marL="1219170" indent="0">
              <a:buNone/>
              <a:defRPr>
                <a:solidFill>
                  <a:schemeClr val="bg1"/>
                </a:solidFill>
                <a:latin typeface="Avenir Next Demi Bold"/>
              </a:defRPr>
            </a:lvl3pPr>
            <a:lvl4pPr marL="1828754" indent="0">
              <a:buNone/>
              <a:defRPr>
                <a:solidFill>
                  <a:schemeClr val="bg1"/>
                </a:solidFill>
                <a:latin typeface="Avenir Next Demi Bold"/>
              </a:defRPr>
            </a:lvl4pPr>
            <a:lvl5pPr marL="2438339" indent="0">
              <a:buNone/>
              <a:defRPr>
                <a:solidFill>
                  <a:schemeClr val="bg1"/>
                </a:solidFill>
                <a:latin typeface="Avenir Next Dem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09601" y="275167"/>
            <a:ext cx="5987142" cy="1143000"/>
          </a:xfrm>
        </p:spPr>
        <p:txBody>
          <a:bodyPr/>
          <a:lstStyle>
            <a:lvl1pPr>
              <a:defRPr baseline="0">
                <a:solidFill>
                  <a:schemeClr val="tx1"/>
                </a:solidFill>
                <a:latin typeface="League Gothic" pitchFamily="2" charset="0"/>
              </a:defRPr>
            </a:lvl1pPr>
          </a:lstStyle>
          <a:p>
            <a:r>
              <a:rPr lang="en-US"/>
              <a:t>Click to edit Master title style</a:t>
            </a:r>
            <a:endParaRPr lang="en-GB"/>
          </a:p>
        </p:txBody>
      </p:sp>
      <p:sp>
        <p:nvSpPr>
          <p:cNvPr id="7" name="Slide Number Placeholder 4"/>
          <p:cNvSpPr>
            <a:spLocks noGrp="1"/>
          </p:cNvSpPr>
          <p:nvPr>
            <p:ph type="sldNum" sz="quarter" idx="12"/>
          </p:nvPr>
        </p:nvSpPr>
        <p:spPr>
          <a:xfrm>
            <a:off x="11242161" y="3245909"/>
            <a:ext cx="793897" cy="366183"/>
          </a:xfrm>
        </p:spPr>
        <p:txBody>
          <a:bodyPr/>
          <a:lstStyle/>
          <a:p>
            <a:fld id="{2E260595-8057-674F-AB14-33562292BD6B}" type="slidenum">
              <a:rPr lang="en-US" smtClean="0"/>
              <a:t>‹#›</a:t>
            </a:fld>
            <a:endParaRPr lang="en-US"/>
          </a:p>
        </p:txBody>
      </p:sp>
    </p:spTree>
    <p:extLst>
      <p:ext uri="{BB962C8B-B14F-4D97-AF65-F5344CB8AC3E}">
        <p14:creationId xmlns:p14="http://schemas.microsoft.com/office/powerpoint/2010/main" val="175517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D50F-47A5-8FD5-AF59-BB88F3CCA6D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6EC956F-5152-8ED0-8C4C-1400D9268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2A8957-06EA-ED0D-1946-80351017CB8B}"/>
              </a:ext>
            </a:extLst>
          </p:cNvPr>
          <p:cNvSpPr>
            <a:spLocks noGrp="1"/>
          </p:cNvSpPr>
          <p:nvPr>
            <p:ph type="dt" sz="half" idx="10"/>
          </p:nvPr>
        </p:nvSpPr>
        <p:spPr/>
        <p:txBody>
          <a:bodyPr/>
          <a:lstStyle/>
          <a:p>
            <a:fld id="{350BB95D-D628-C749-89F3-C74EA4F139F1}" type="datetimeFigureOut">
              <a:rPr lang="en-GB" smtClean="0"/>
              <a:t>09/10/2024</a:t>
            </a:fld>
            <a:endParaRPr lang="en-GB"/>
          </a:p>
        </p:txBody>
      </p:sp>
      <p:sp>
        <p:nvSpPr>
          <p:cNvPr id="5" name="Footer Placeholder 4">
            <a:extLst>
              <a:ext uri="{FF2B5EF4-FFF2-40B4-BE49-F238E27FC236}">
                <a16:creationId xmlns:a16="http://schemas.microsoft.com/office/drawing/2014/main" id="{904985D6-F134-1EB2-DDED-3D4732294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AAB6D-C1F2-4A37-69A4-24C773E1E7DD}"/>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263165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D773-243B-AEC6-F83F-C115267D8A1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E855AFC-E08F-3C67-3795-0555BE34E62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B0AD18D-A5D0-AE9C-5CC7-657A4BC950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72638DA-0A60-8E01-5E65-40E897F42F64}"/>
              </a:ext>
            </a:extLst>
          </p:cNvPr>
          <p:cNvSpPr>
            <a:spLocks noGrp="1"/>
          </p:cNvSpPr>
          <p:nvPr>
            <p:ph type="dt" sz="half" idx="10"/>
          </p:nvPr>
        </p:nvSpPr>
        <p:spPr/>
        <p:txBody>
          <a:bodyPr/>
          <a:lstStyle/>
          <a:p>
            <a:fld id="{350BB95D-D628-C749-89F3-C74EA4F139F1}" type="datetimeFigureOut">
              <a:rPr lang="en-GB" smtClean="0"/>
              <a:t>09/10/2024</a:t>
            </a:fld>
            <a:endParaRPr lang="en-GB"/>
          </a:p>
        </p:txBody>
      </p:sp>
      <p:sp>
        <p:nvSpPr>
          <p:cNvPr id="6" name="Footer Placeholder 5">
            <a:extLst>
              <a:ext uri="{FF2B5EF4-FFF2-40B4-BE49-F238E27FC236}">
                <a16:creationId xmlns:a16="http://schemas.microsoft.com/office/drawing/2014/main" id="{74A799CE-E0DB-7BEB-A56A-C4997D5B27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FD4851-19D4-0BFA-287E-70641DD33034}"/>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291341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5714-846C-7C53-23A1-6D95B986EC5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E0D5446-6637-EC63-C67E-CE931F1FD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B022F4-156A-561D-2646-0D5742F187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7E729ED-DABB-E47F-7926-26357AAC7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90DB1B-343B-C338-FBD0-7DDADC5B22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99000B5-2B4E-4C9C-32FD-ADBB37CF88DE}"/>
              </a:ext>
            </a:extLst>
          </p:cNvPr>
          <p:cNvSpPr>
            <a:spLocks noGrp="1"/>
          </p:cNvSpPr>
          <p:nvPr>
            <p:ph type="dt" sz="half" idx="10"/>
          </p:nvPr>
        </p:nvSpPr>
        <p:spPr/>
        <p:txBody>
          <a:bodyPr/>
          <a:lstStyle/>
          <a:p>
            <a:fld id="{350BB95D-D628-C749-89F3-C74EA4F139F1}" type="datetimeFigureOut">
              <a:rPr lang="en-GB" smtClean="0"/>
              <a:t>09/10/2024</a:t>
            </a:fld>
            <a:endParaRPr lang="en-GB"/>
          </a:p>
        </p:txBody>
      </p:sp>
      <p:sp>
        <p:nvSpPr>
          <p:cNvPr id="8" name="Footer Placeholder 7">
            <a:extLst>
              <a:ext uri="{FF2B5EF4-FFF2-40B4-BE49-F238E27FC236}">
                <a16:creationId xmlns:a16="http://schemas.microsoft.com/office/drawing/2014/main" id="{E5B756BE-4AA9-086A-E67B-98BDFB6316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5D35EA-24BF-C130-6A51-10FAF1D76DF4}"/>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29852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3C11-6A95-D213-D71C-28501F80E44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75B0066-898A-BF81-F77E-6DFAC4B1C0DA}"/>
              </a:ext>
            </a:extLst>
          </p:cNvPr>
          <p:cNvSpPr>
            <a:spLocks noGrp="1"/>
          </p:cNvSpPr>
          <p:nvPr>
            <p:ph type="dt" sz="half" idx="10"/>
          </p:nvPr>
        </p:nvSpPr>
        <p:spPr/>
        <p:txBody>
          <a:bodyPr/>
          <a:lstStyle/>
          <a:p>
            <a:fld id="{350BB95D-D628-C749-89F3-C74EA4F139F1}" type="datetimeFigureOut">
              <a:rPr lang="en-GB" smtClean="0"/>
              <a:t>09/10/2024</a:t>
            </a:fld>
            <a:endParaRPr lang="en-GB"/>
          </a:p>
        </p:txBody>
      </p:sp>
      <p:sp>
        <p:nvSpPr>
          <p:cNvPr id="4" name="Footer Placeholder 3">
            <a:extLst>
              <a:ext uri="{FF2B5EF4-FFF2-40B4-BE49-F238E27FC236}">
                <a16:creationId xmlns:a16="http://schemas.microsoft.com/office/drawing/2014/main" id="{6944A402-FAEC-95E5-4C72-4CD17611A6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99E130-3FCE-27BF-AF59-E927084F0E83}"/>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163648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BEB06-3586-08CC-EF83-8EEEB82204FA}"/>
              </a:ext>
            </a:extLst>
          </p:cNvPr>
          <p:cNvSpPr>
            <a:spLocks noGrp="1"/>
          </p:cNvSpPr>
          <p:nvPr>
            <p:ph type="dt" sz="half" idx="10"/>
          </p:nvPr>
        </p:nvSpPr>
        <p:spPr/>
        <p:txBody>
          <a:bodyPr/>
          <a:lstStyle/>
          <a:p>
            <a:fld id="{350BB95D-D628-C749-89F3-C74EA4F139F1}" type="datetimeFigureOut">
              <a:rPr lang="en-GB" smtClean="0"/>
              <a:t>09/10/2024</a:t>
            </a:fld>
            <a:endParaRPr lang="en-GB"/>
          </a:p>
        </p:txBody>
      </p:sp>
      <p:sp>
        <p:nvSpPr>
          <p:cNvPr id="3" name="Footer Placeholder 2">
            <a:extLst>
              <a:ext uri="{FF2B5EF4-FFF2-40B4-BE49-F238E27FC236}">
                <a16:creationId xmlns:a16="http://schemas.microsoft.com/office/drawing/2014/main" id="{EF51DD7F-1A35-5C41-A496-3B45713112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78A61A-0699-893A-1839-EB1931D8ED4B}"/>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88331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9ED2-339B-E9C7-02F4-9EFEFEFDDB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C3D625C-E7B5-BF07-4FE5-750AB0E32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203ECBA-AADD-6CF2-3CFE-4F429CC16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47B408-4852-5D90-73C8-324F9C3BDEDE}"/>
              </a:ext>
            </a:extLst>
          </p:cNvPr>
          <p:cNvSpPr>
            <a:spLocks noGrp="1"/>
          </p:cNvSpPr>
          <p:nvPr>
            <p:ph type="dt" sz="half" idx="10"/>
          </p:nvPr>
        </p:nvSpPr>
        <p:spPr/>
        <p:txBody>
          <a:bodyPr/>
          <a:lstStyle/>
          <a:p>
            <a:fld id="{350BB95D-D628-C749-89F3-C74EA4F139F1}" type="datetimeFigureOut">
              <a:rPr lang="en-GB" smtClean="0"/>
              <a:t>09/10/2024</a:t>
            </a:fld>
            <a:endParaRPr lang="en-GB"/>
          </a:p>
        </p:txBody>
      </p:sp>
      <p:sp>
        <p:nvSpPr>
          <p:cNvPr id="6" name="Footer Placeholder 5">
            <a:extLst>
              <a:ext uri="{FF2B5EF4-FFF2-40B4-BE49-F238E27FC236}">
                <a16:creationId xmlns:a16="http://schemas.microsoft.com/office/drawing/2014/main" id="{3532F8BA-E2CB-ED5D-A8EB-545F4B304A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F0AC57-211E-18A1-D3E6-829470D0A280}"/>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38594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2804-5F77-0029-0932-F44F97A5F6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C7B81D1-C139-6228-C79B-A76FAFF31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8EBD72-7591-55BF-EE19-4CD7C5D6F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8AD359-4EC3-17EB-C69A-3CEBC12518D2}"/>
              </a:ext>
            </a:extLst>
          </p:cNvPr>
          <p:cNvSpPr>
            <a:spLocks noGrp="1"/>
          </p:cNvSpPr>
          <p:nvPr>
            <p:ph type="dt" sz="half" idx="10"/>
          </p:nvPr>
        </p:nvSpPr>
        <p:spPr/>
        <p:txBody>
          <a:bodyPr/>
          <a:lstStyle/>
          <a:p>
            <a:fld id="{350BB95D-D628-C749-89F3-C74EA4F139F1}" type="datetimeFigureOut">
              <a:rPr lang="en-GB" smtClean="0"/>
              <a:t>09/10/2024</a:t>
            </a:fld>
            <a:endParaRPr lang="en-GB"/>
          </a:p>
        </p:txBody>
      </p:sp>
      <p:sp>
        <p:nvSpPr>
          <p:cNvPr id="6" name="Footer Placeholder 5">
            <a:extLst>
              <a:ext uri="{FF2B5EF4-FFF2-40B4-BE49-F238E27FC236}">
                <a16:creationId xmlns:a16="http://schemas.microsoft.com/office/drawing/2014/main" id="{ECF2C5D5-75BD-3A82-D007-976F001B6F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D2BAE5-7237-DBBC-2A43-FD8FCAF1FE16}"/>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96972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E010A-5D67-F597-6037-F91DF3C3F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90B9965-8A88-7E2C-FF25-C0165F00C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B832B2-2B39-BC10-7442-B0528E8AF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BB95D-D628-C749-89F3-C74EA4F139F1}" type="datetimeFigureOut">
              <a:rPr lang="en-GB" smtClean="0"/>
              <a:t>09/10/2024</a:t>
            </a:fld>
            <a:endParaRPr lang="en-GB"/>
          </a:p>
        </p:txBody>
      </p:sp>
      <p:sp>
        <p:nvSpPr>
          <p:cNvPr id="5" name="Footer Placeholder 4">
            <a:extLst>
              <a:ext uri="{FF2B5EF4-FFF2-40B4-BE49-F238E27FC236}">
                <a16:creationId xmlns:a16="http://schemas.microsoft.com/office/drawing/2014/main" id="{51AE954A-EFCF-26B3-99F8-FAD32623B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A15183-09C6-53DD-5E15-0FD7E2F92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A8392-BB5B-5944-B487-7AB5DBA78F7F}" type="slidenum">
              <a:rPr lang="en-GB" smtClean="0"/>
              <a:t>‹#›</a:t>
            </a:fld>
            <a:endParaRPr lang="en-GB"/>
          </a:p>
        </p:txBody>
      </p:sp>
      <p:pic>
        <p:nvPicPr>
          <p:cNvPr id="7" name="Picture 1" descr="page2image19230496">
            <a:extLst>
              <a:ext uri="{FF2B5EF4-FFF2-40B4-BE49-F238E27FC236}">
                <a16:creationId xmlns:a16="http://schemas.microsoft.com/office/drawing/2014/main" id="{52E8A31B-9E71-F168-8F5D-503DEC0FEF32}"/>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610600" y="185738"/>
            <a:ext cx="3412732" cy="10865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F1C398F-7DEB-14AD-9F58-7DFD0998D4B5}"/>
              </a:ext>
            </a:extLst>
          </p:cNvPr>
          <p:cNvPicPr>
            <a:picLocks noChangeAspect="1"/>
          </p:cNvPicPr>
          <p:nvPr userDrawn="1"/>
        </p:nvPicPr>
        <p:blipFill>
          <a:blip r:embed="rId29"/>
          <a:stretch>
            <a:fillRect/>
          </a:stretch>
        </p:blipFill>
        <p:spPr>
          <a:xfrm>
            <a:off x="6597162" y="223379"/>
            <a:ext cx="2474820" cy="1325563"/>
          </a:xfrm>
          <a:prstGeom prst="rect">
            <a:avLst/>
          </a:prstGeom>
        </p:spPr>
      </p:pic>
    </p:spTree>
    <p:extLst>
      <p:ext uri="{BB962C8B-B14F-4D97-AF65-F5344CB8AC3E}">
        <p14:creationId xmlns:p14="http://schemas.microsoft.com/office/powerpoint/2010/main" val="156617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5" r:id="rId14"/>
    <p:sldLayoutId id="2147483678" r:id="rId15"/>
    <p:sldLayoutId id="2147483679" r:id="rId16"/>
    <p:sldLayoutId id="2147483680"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Lst>
  <p:txStyles>
    <p:titleStyle>
      <a:lvl1pPr algn="l" defTabSz="914400" rtl="0" eaLnBrk="1" latinLnBrk="0" hangingPunct="1">
        <a:lnSpc>
          <a:spcPct val="90000"/>
        </a:lnSpc>
        <a:spcBef>
          <a:spcPct val="0"/>
        </a:spcBef>
        <a:buNone/>
        <a:defRPr sz="4400" kern="1200">
          <a:solidFill>
            <a:schemeClr val="tx1"/>
          </a:solidFill>
          <a:latin typeface="League Gothic"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hyperlink" Target="https://www.flickr.com/photos/58212595@N00/35451087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hyperlink" Target="http://mrhowardlearningtoteach.blogspot.co.uk/2017/08/i-created-these-posters-to-show-my.htm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temettes.org/" TargetMode="External"/><Relationship Id="rId3" Type="http://schemas.openxmlformats.org/officeDocument/2006/relationships/image" Target="../media/image10.jpeg"/><Relationship Id="rId7" Type="http://schemas.openxmlformats.org/officeDocument/2006/relationships/hyperlink" Target="https://www.wisecampaign.org.uk/"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hyperlink" Target="https://academicinfluence.com/rankings/people/women-scholars/physics" TargetMode="External"/><Relationship Id="rId5" Type="http://schemas.openxmlformats.org/officeDocument/2006/relationships/hyperlink" Target="https://www.thoughtco.com/famous-women-scientists-3528329" TargetMode="External"/><Relationship Id="rId4" Type="http://schemas.openxmlformats.org/officeDocument/2006/relationships/hyperlink" Target="https://todayinsci.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hotos.google.com/share/AF1QipP-ikvlt4edaCPhop_iT63pMXCpLrDuWZP5i0ITneHulRyPtuNOeyAhB4kK9DZdtA?key=b0Vvdk5FS19sNURIMXRCN2F4NkhHb0lCMnVLQ05n"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hyperlink" Target="https://bit.ly/2rrJPjD"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s://www.bbc.co.uk/news/science-environment-64540696" TargetMode="External"/><Relationship Id="rId7" Type="http://schemas.openxmlformats.org/officeDocument/2006/relationships/hyperlink" Target="https://www.bbc.co.uk/news/science-environment-64473574"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hyperlink" Target="https://nustem.uk/employer/smd/"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mailto:info@physicspartners.com" TargetMode="External"/><Relationship Id="rId4" Type="http://schemas.openxmlformats.org/officeDocument/2006/relationships/hyperlink" Target="http://www.physicspartner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64E0-C370-369B-64A7-E8DFC2CE8A16}"/>
              </a:ext>
            </a:extLst>
          </p:cNvPr>
          <p:cNvSpPr>
            <a:spLocks noGrp="1"/>
          </p:cNvSpPr>
          <p:nvPr>
            <p:ph type="ctrTitle"/>
          </p:nvPr>
        </p:nvSpPr>
        <p:spPr>
          <a:xfrm>
            <a:off x="963369" y="1999039"/>
            <a:ext cx="10487566" cy="1179457"/>
          </a:xfrm>
        </p:spPr>
        <p:txBody>
          <a:bodyPr>
            <a:noAutofit/>
          </a:bodyPr>
          <a:lstStyle/>
          <a:p>
            <a:pPr algn="l" fontAlgn="b"/>
            <a:r>
              <a:rPr lang="en-GB" sz="3600" b="1" u="none" strike="noStrike" dirty="0">
                <a:solidFill>
                  <a:srgbClr val="3F4B61"/>
                </a:solidFill>
                <a:effectLst/>
                <a:latin typeface="Arial" panose="020B0604020202020204" pitchFamily="34" charset="0"/>
                <a:ea typeface="Tahoma" panose="020B0604030504040204" pitchFamily="34" charset="0"/>
                <a:cs typeface="Arial" panose="020B0604020202020204" pitchFamily="34" charset="0"/>
              </a:rPr>
              <a:t>Embedding physics careers in the curriculum:</a:t>
            </a:r>
            <a:br>
              <a:rPr lang="en-GB" sz="3600" b="1" u="none" strike="noStrike" dirty="0">
                <a:solidFill>
                  <a:srgbClr val="3F4B61"/>
                </a:solidFill>
                <a:effectLst/>
                <a:latin typeface="Arial" panose="020B0604020202020204" pitchFamily="34" charset="0"/>
                <a:ea typeface="Tahoma" panose="020B0604030504040204" pitchFamily="34" charset="0"/>
                <a:cs typeface="Arial" panose="020B0604020202020204" pitchFamily="34" charset="0"/>
              </a:rPr>
            </a:br>
            <a:r>
              <a:rPr lang="en-GB" sz="3600" b="1" u="none" strike="noStrike" dirty="0">
                <a:solidFill>
                  <a:srgbClr val="3F4B61"/>
                </a:solidFill>
                <a:effectLst/>
                <a:latin typeface="Arial" panose="020B0604020202020204" pitchFamily="34" charset="0"/>
                <a:ea typeface="Tahoma" panose="020B0604030504040204" pitchFamily="34" charset="0"/>
                <a:cs typeface="Arial" panose="020B0604020202020204" pitchFamily="34" charset="0"/>
              </a:rPr>
              <a:t>Planning for careers</a:t>
            </a:r>
            <a:endParaRPr lang="en-GB" sz="3600" b="1" i="0" u="none" strike="noStrike" dirty="0">
              <a:solidFill>
                <a:srgbClr val="3F4B61"/>
              </a:solidFill>
              <a:effectLst/>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773616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amous scientists display in school"/>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661240" y="1388565"/>
            <a:ext cx="4676652" cy="35074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1240" y="5104965"/>
            <a:ext cx="6096000" cy="276999"/>
          </a:xfrm>
          <a:prstGeom prst="rect">
            <a:avLst/>
          </a:prstGeom>
        </p:spPr>
        <p:txBody>
          <a:bodyPr>
            <a:spAutoFit/>
          </a:bodyPr>
          <a:lstStyle/>
          <a:p>
            <a:r>
              <a:rPr lang="en-GB" sz="1200" dirty="0">
                <a:latin typeface="Tahoma" panose="020B0604030504040204" pitchFamily="34" charset="0"/>
                <a:ea typeface="Tahoma" panose="020B0604030504040204" pitchFamily="34" charset="0"/>
                <a:cs typeface="Tahoma" panose="020B0604030504040204" pitchFamily="34" charset="0"/>
                <a:hlinkClick r:id="rId4"/>
              </a:rPr>
              <a:t>https://www.flickr.com/photos/58212595@N00/354510876/</a:t>
            </a:r>
            <a:r>
              <a:rPr lang="en-GB" sz="1200" dirty="0">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D5120FD6-CFA6-AE92-F14F-F189981F3F0E}"/>
              </a:ext>
            </a:extLst>
          </p:cNvPr>
          <p:cNvSpPr txBox="1"/>
          <p:nvPr/>
        </p:nvSpPr>
        <p:spPr>
          <a:xfrm>
            <a:off x="5706630" y="2288653"/>
            <a:ext cx="5629027" cy="1323439"/>
          </a:xfrm>
          <a:prstGeom prst="rect">
            <a:avLst/>
          </a:prstGeom>
          <a:noFill/>
        </p:spPr>
        <p:txBody>
          <a:bodyPr wrap="square">
            <a:spAutoFit/>
          </a:bodyPr>
          <a:lstStyle/>
          <a:p>
            <a:r>
              <a:rPr lang="en-GB" sz="2000" dirty="0">
                <a:solidFill>
                  <a:srgbClr val="3F4B61"/>
                </a:solidFill>
                <a:latin typeface="Proxima Nova" panose="02000506030000020004" pitchFamily="2" charset="0"/>
              </a:rPr>
              <a:t>Display</a:t>
            </a:r>
            <a:r>
              <a:rPr lang="en-GB" sz="2000" baseline="0" dirty="0">
                <a:solidFill>
                  <a:srgbClr val="3F4B61"/>
                </a:solidFill>
                <a:latin typeface="Proxima Nova" panose="02000506030000020004" pitchFamily="2" charset="0"/>
              </a:rPr>
              <a:t> board at a library.</a:t>
            </a:r>
          </a:p>
          <a:p>
            <a:endParaRPr lang="en-GB" sz="2000" dirty="0">
              <a:solidFill>
                <a:srgbClr val="3F4B61"/>
              </a:solidFill>
              <a:latin typeface="Proxima Nova" panose="02000506030000020004" pitchFamily="2" charset="0"/>
            </a:endParaRPr>
          </a:p>
          <a:p>
            <a:r>
              <a:rPr lang="en-GB" sz="2000" dirty="0">
                <a:solidFill>
                  <a:srgbClr val="3F4B61"/>
                </a:solidFill>
                <a:latin typeface="Proxima Nova" panose="02000506030000020004" pitchFamily="2" charset="0"/>
              </a:rPr>
              <a:t>What does this say to children and young people?</a:t>
            </a:r>
          </a:p>
        </p:txBody>
      </p:sp>
      <p:sp>
        <p:nvSpPr>
          <p:cNvPr id="6" name="Content Placeholder 1">
            <a:extLst>
              <a:ext uri="{FF2B5EF4-FFF2-40B4-BE49-F238E27FC236}">
                <a16:creationId xmlns:a16="http://schemas.microsoft.com/office/drawing/2014/main" id="{65AB6ED5-EAF5-5AA9-7A0C-E43487498EEE}"/>
              </a:ext>
            </a:extLst>
          </p:cNvPr>
          <p:cNvSpPr txBox="1">
            <a:spLocks/>
          </p:cNvSpPr>
          <p:nvPr/>
        </p:nvSpPr>
        <p:spPr>
          <a:xfrm>
            <a:off x="661240" y="399980"/>
            <a:ext cx="2996360" cy="7513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venir Next Demi Bold"/>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Avenir Next Demi Bold"/>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venir Next Demi Bold"/>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venir Next Demi Bold"/>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venir Next Demi 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400" b="1" dirty="0">
                <a:solidFill>
                  <a:srgbClr val="3F4B61"/>
                </a:solidFill>
                <a:latin typeface="Arial" panose="020B0604020202020204" pitchFamily="34" charset="0"/>
                <a:cs typeface="Arial" panose="020B0604020202020204" pitchFamily="34" charset="0"/>
              </a:rPr>
              <a:t>Display</a:t>
            </a:r>
            <a:endParaRPr lang="en-GB" sz="5400" b="1" dirty="0">
              <a:solidFill>
                <a:srgbClr val="3F4B61"/>
              </a:solidFill>
              <a:latin typeface="Arial" panose="020B0604020202020204" pitchFamily="34" charset="0"/>
              <a:cs typeface="Arial" panose="020B0604020202020204" pitchFamily="34" charset="0"/>
            </a:endParaRPr>
          </a:p>
          <a:p>
            <a:endParaRPr lang="en-GB" sz="5400" b="1" dirty="0">
              <a:solidFill>
                <a:srgbClr val="3F4B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17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86" y="567596"/>
            <a:ext cx="5915786" cy="4436840"/>
          </a:xfrm>
          <a:prstGeom prst="rect">
            <a:avLst/>
          </a:prstGeom>
        </p:spPr>
      </p:pic>
      <p:sp>
        <p:nvSpPr>
          <p:cNvPr id="7" name="TextBox 6"/>
          <p:cNvSpPr txBox="1"/>
          <p:nvPr/>
        </p:nvSpPr>
        <p:spPr>
          <a:xfrm rot="5400000">
            <a:off x="5599652" y="4057668"/>
            <a:ext cx="1811540" cy="318100"/>
          </a:xfrm>
          <a:prstGeom prst="rect">
            <a:avLst/>
          </a:prstGeom>
          <a:noFill/>
        </p:spPr>
        <p:txBody>
          <a:bodyPr wrap="square" rtlCol="0">
            <a:spAutoFit/>
          </a:bodyPr>
          <a:lstStyle/>
          <a:p>
            <a:r>
              <a:rPr lang="en-GB" sz="1467" dirty="0">
                <a:solidFill>
                  <a:srgbClr val="3F4B61"/>
                </a:solidFill>
                <a:latin typeface="Tahoma" panose="020B0604030504040204" pitchFamily="34" charset="0"/>
                <a:ea typeface="Tahoma" panose="020B0604030504040204" pitchFamily="34" charset="0"/>
                <a:cs typeface="Tahoma" panose="020B0604030504040204" pitchFamily="34" charset="0"/>
              </a:rPr>
              <a:t>Credit: </a:t>
            </a:r>
            <a:r>
              <a:rPr lang="en-GB" sz="1467" dirty="0" err="1">
                <a:solidFill>
                  <a:srgbClr val="3F4B61"/>
                </a:solidFill>
                <a:latin typeface="Tahoma" panose="020B0604030504040204" pitchFamily="34" charset="0"/>
                <a:ea typeface="Tahoma" panose="020B0604030504040204" pitchFamily="34" charset="0"/>
                <a:cs typeface="Tahoma" panose="020B0604030504040204" pitchFamily="34" charset="0"/>
              </a:rPr>
              <a:t>DawnatLMS</a:t>
            </a:r>
            <a:endParaRPr lang="en-GB" sz="1467" dirty="0">
              <a:solidFill>
                <a:srgbClr val="3F4B6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EDA95D6A-E3A5-AA37-9314-885511EF3D24}"/>
              </a:ext>
            </a:extLst>
          </p:cNvPr>
          <p:cNvSpPr txBox="1"/>
          <p:nvPr/>
        </p:nvSpPr>
        <p:spPr>
          <a:xfrm>
            <a:off x="6923315" y="2721114"/>
            <a:ext cx="4838099" cy="707886"/>
          </a:xfrm>
          <a:prstGeom prst="rect">
            <a:avLst/>
          </a:prstGeom>
          <a:noFill/>
        </p:spPr>
        <p:txBody>
          <a:bodyPr wrap="square">
            <a:spAutoFit/>
          </a:bodyPr>
          <a:lstStyle/>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Nice example: Used an article from Focus magazine –</a:t>
            </a:r>
            <a:r>
              <a:rPr lang="en-GB" sz="2000" baseline="0" dirty="0">
                <a:solidFill>
                  <a:srgbClr val="3F4B61"/>
                </a:solidFill>
                <a:latin typeface="Tahoma" panose="020B0604030504040204" pitchFamily="34" charset="0"/>
                <a:ea typeface="Tahoma" panose="020B0604030504040204" pitchFamily="34" charset="0"/>
                <a:cs typeface="Tahoma" panose="020B0604030504040204" pitchFamily="34" charset="0"/>
              </a:rPr>
              <a:t> but typed up the information </a:t>
            </a:r>
            <a:endPar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546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4102" y="1496786"/>
            <a:ext cx="6873132" cy="4920343"/>
            <a:chOff x="1876926" y="601579"/>
            <a:chExt cx="5859378" cy="3657600"/>
          </a:xfrm>
        </p:grpSpPr>
        <p:pic>
          <p:nvPicPr>
            <p:cNvPr id="2050" name="Picture 2" descr="https://pbs.twimg.com/media/DHJv3nIV0AAr591.jpg:large"/>
            <p:cNvPicPr>
              <a:picLocks noChangeAspect="1" noChangeArrowheads="1"/>
            </p:cNvPicPr>
            <p:nvPr/>
          </p:nvPicPr>
          <p:blipFill rotWithShape="1">
            <a:blip r:embed="rId3">
              <a:extLst>
                <a:ext uri="{28A0092B-C50C-407E-A947-70E740481C1C}">
                  <a14:useLocalDpi xmlns:a14="http://schemas.microsoft.com/office/drawing/2010/main" val="0"/>
                </a:ext>
              </a:extLst>
            </a:blip>
            <a:srcRect l="2256" t="7893" r="2754" b="8949"/>
            <a:stretch/>
          </p:blipFill>
          <p:spPr bwMode="auto">
            <a:xfrm>
              <a:off x="1876926" y="601579"/>
              <a:ext cx="5570622"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75626" y="2162279"/>
              <a:ext cx="260678" cy="2084873"/>
            </a:xfrm>
            <a:prstGeom prst="rect">
              <a:avLst/>
            </a:prstGeom>
            <a:noFill/>
          </p:spPr>
          <p:txBody>
            <a:bodyPr vert="vert" wrap="square" rtlCol="0">
              <a:spAutoFit/>
            </a:bodyPr>
            <a:lstStyle/>
            <a:p>
              <a:r>
                <a:rPr lang="en-GB" sz="1467"/>
                <a:t>Credit: Elissa Miller @misscalcul8</a:t>
              </a:r>
            </a:p>
          </p:txBody>
        </p:sp>
      </p:grpSp>
      <p:sp>
        <p:nvSpPr>
          <p:cNvPr id="6" name="Rectangle 5"/>
          <p:cNvSpPr/>
          <p:nvPr/>
        </p:nvSpPr>
        <p:spPr>
          <a:xfrm>
            <a:off x="7788729" y="5178586"/>
            <a:ext cx="3588588" cy="461665"/>
          </a:xfrm>
          <a:prstGeom prst="rect">
            <a:avLst/>
          </a:prstGeom>
        </p:spPr>
        <p:txBody>
          <a:bodyPr wrap="square">
            <a:spAutoFit/>
          </a:bodyPr>
          <a:lstStyle/>
          <a:p>
            <a:r>
              <a:rPr lang="en-GB" sz="1200" dirty="0">
                <a:latin typeface="Proxima Nova" panose="02000506030000020004" pitchFamily="2" charset="0"/>
                <a:hlinkClick r:id="rId4"/>
              </a:rPr>
              <a:t>http://mrhowardlearningtoteach.blogspot.co.uk/2017/08/i-created-these-posters-to-show-my.html</a:t>
            </a:r>
            <a:r>
              <a:rPr lang="en-GB" sz="1200" dirty="0">
                <a:latin typeface="Proxima Nova" panose="02000506030000020004" pitchFamily="2" charset="0"/>
              </a:rPr>
              <a:t> </a:t>
            </a:r>
          </a:p>
        </p:txBody>
      </p:sp>
      <p:sp>
        <p:nvSpPr>
          <p:cNvPr id="9" name="Slide Number Placeholder 2"/>
          <p:cNvSpPr>
            <a:spLocks noGrp="1"/>
          </p:cNvSpPr>
          <p:nvPr>
            <p:ph type="sldNum" sz="quarter" idx="12"/>
          </p:nvPr>
        </p:nvSpPr>
        <p:spPr>
          <a:xfrm>
            <a:off x="7788729" y="2539628"/>
            <a:ext cx="3929169" cy="2105348"/>
          </a:xfrm>
        </p:spPr>
        <p:txBody>
          <a:bodyPr/>
          <a:lstStyle/>
          <a:p>
            <a:pPr algn="l"/>
            <a:r>
              <a:rPr lang="en-GB" sz="2000">
                <a:solidFill>
                  <a:schemeClr val="tx1"/>
                </a:solidFill>
                <a:latin typeface="Proxima Nova" panose="02000506030000020004" pitchFamily="2" charset="0"/>
              </a:rPr>
              <a:t>Here’s a display showing a range of different mathematicians.  </a:t>
            </a:r>
          </a:p>
          <a:p>
            <a:pPr algn="l"/>
            <a:endParaRPr lang="en-GB" sz="2000">
              <a:solidFill>
                <a:schemeClr val="tx1"/>
              </a:solidFill>
              <a:latin typeface="Proxima Nova" panose="02000506030000020004" pitchFamily="2" charset="0"/>
            </a:endParaRPr>
          </a:p>
          <a:p>
            <a:pPr algn="l"/>
            <a:r>
              <a:rPr lang="en-GB" sz="2000">
                <a:solidFill>
                  <a:schemeClr val="tx1"/>
                </a:solidFill>
                <a:latin typeface="Proxima Nova" panose="02000506030000020004" pitchFamily="2" charset="0"/>
              </a:rPr>
              <a:t>The link to some of the posters is in the weblink.</a:t>
            </a:r>
          </a:p>
          <a:p>
            <a:pPr algn="l"/>
            <a:endParaRPr lang="en-GB" sz="2000">
              <a:solidFill>
                <a:schemeClr val="tx1"/>
              </a:solidFill>
              <a:latin typeface="Proxima Nova" panose="02000506030000020004" pitchFamily="2" charset="0"/>
            </a:endParaRPr>
          </a:p>
          <a:p>
            <a:pPr algn="l"/>
            <a:r>
              <a:rPr lang="en-GB" sz="2000">
                <a:solidFill>
                  <a:schemeClr val="tx1"/>
                </a:solidFill>
                <a:latin typeface="Proxima Nova" panose="02000506030000020004" pitchFamily="2" charset="0"/>
              </a:rPr>
              <a:t>Could you do something similar for physics?</a:t>
            </a:r>
          </a:p>
        </p:txBody>
      </p:sp>
    </p:spTree>
    <p:extLst>
      <p:ext uri="{BB962C8B-B14F-4D97-AF65-F5344CB8AC3E}">
        <p14:creationId xmlns:p14="http://schemas.microsoft.com/office/powerpoint/2010/main" val="427131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4707993" y="3069654"/>
            <a:ext cx="3974253" cy="307777"/>
          </a:xfrm>
          <a:prstGeom prst="rect">
            <a:avLst/>
          </a:prstGeom>
        </p:spPr>
        <p:txBody>
          <a:bodyPr wrap="square">
            <a:spAutoFit/>
          </a:bodyPr>
          <a:lstStyle/>
          <a:p>
            <a:r>
              <a:rPr lang="en-GB" sz="1400" dirty="0"/>
              <a:t>Credit: ruri4770, Longley Park Sixth Form College</a:t>
            </a:r>
          </a:p>
        </p:txBody>
      </p:sp>
      <p:pic>
        <p:nvPicPr>
          <p:cNvPr id="7" name="Picture 6" descr="\\staffserver\ruthringrose$\Downloads\DSC_00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41" y="1306985"/>
            <a:ext cx="6210201" cy="3661191"/>
          </a:xfrm>
          <a:prstGeom prst="rect">
            <a:avLst/>
          </a:prstGeom>
          <a:noFill/>
          <a:ln>
            <a:noFill/>
          </a:ln>
        </p:spPr>
      </p:pic>
      <p:sp>
        <p:nvSpPr>
          <p:cNvPr id="2" name="TextBox 1"/>
          <p:cNvSpPr txBox="1"/>
          <p:nvPr/>
        </p:nvSpPr>
        <p:spPr>
          <a:xfrm>
            <a:off x="194609" y="5702021"/>
            <a:ext cx="2566737" cy="338554"/>
          </a:xfrm>
          <a:prstGeom prst="rect">
            <a:avLst/>
          </a:prstGeom>
          <a:noFill/>
        </p:spPr>
        <p:txBody>
          <a:bodyPr wrap="square" rtlCol="0">
            <a:spAutoFit/>
          </a:bodyPr>
          <a:lstStyle/>
          <a:p>
            <a:r>
              <a:rPr lang="en-GB" sz="1600" dirty="0">
                <a:latin typeface="Proxima Nova" panose="02000506030000020004" pitchFamily="2" charset="0"/>
                <a:hlinkClick r:id="rId4"/>
              </a:rPr>
              <a:t>Today in Science</a:t>
            </a:r>
            <a:endParaRPr lang="en-GB" sz="1600" dirty="0">
              <a:latin typeface="Proxima Nova" panose="02000506030000020004" pitchFamily="2" charset="0"/>
            </a:endParaRPr>
          </a:p>
        </p:txBody>
      </p:sp>
      <p:sp>
        <p:nvSpPr>
          <p:cNvPr id="3" name="TextBox 2"/>
          <p:cNvSpPr txBox="1"/>
          <p:nvPr/>
        </p:nvSpPr>
        <p:spPr>
          <a:xfrm>
            <a:off x="183667" y="6032742"/>
            <a:ext cx="3572043" cy="338554"/>
          </a:xfrm>
          <a:prstGeom prst="rect">
            <a:avLst/>
          </a:prstGeom>
          <a:noFill/>
        </p:spPr>
        <p:txBody>
          <a:bodyPr wrap="square" rtlCol="0">
            <a:spAutoFit/>
          </a:bodyPr>
          <a:lstStyle/>
          <a:p>
            <a:r>
              <a:rPr lang="en-GB" sz="1600" dirty="0">
                <a:solidFill>
                  <a:schemeClr val="bg1"/>
                </a:solidFill>
                <a:latin typeface="Proxima Nova" panose="02000506030000020004" pitchFamily="2" charset="0"/>
                <a:hlinkClick r:id="rId5"/>
              </a:rPr>
              <a:t>Famous women scientists</a:t>
            </a:r>
            <a:endParaRPr lang="en-GB" sz="1600" dirty="0">
              <a:solidFill>
                <a:schemeClr val="bg1"/>
              </a:solidFill>
              <a:latin typeface="Proxima Nova" panose="02000506030000020004" pitchFamily="2" charset="0"/>
            </a:endParaRPr>
          </a:p>
        </p:txBody>
      </p:sp>
      <p:sp>
        <p:nvSpPr>
          <p:cNvPr id="4" name="TextBox 3">
            <a:extLst>
              <a:ext uri="{FF2B5EF4-FFF2-40B4-BE49-F238E27FC236}">
                <a16:creationId xmlns:a16="http://schemas.microsoft.com/office/drawing/2014/main" id="{48FA2F0E-AD19-F151-FDE5-B9FD681D2BB0}"/>
              </a:ext>
            </a:extLst>
          </p:cNvPr>
          <p:cNvSpPr txBox="1"/>
          <p:nvPr/>
        </p:nvSpPr>
        <p:spPr>
          <a:xfrm>
            <a:off x="2748047" y="6032742"/>
            <a:ext cx="4663456" cy="338554"/>
          </a:xfrm>
          <a:prstGeom prst="rect">
            <a:avLst/>
          </a:prstGeom>
          <a:noFill/>
        </p:spPr>
        <p:txBody>
          <a:bodyPr wrap="none" rtlCol="0">
            <a:spAutoFit/>
          </a:bodyPr>
          <a:lstStyle/>
          <a:p>
            <a:r>
              <a:rPr lang="en-GB" sz="1600" dirty="0">
                <a:latin typeface="Proxima Nova" panose="02000506030000020004" pitchFamily="2" charset="0"/>
                <a:hlinkClick r:id="rId6"/>
              </a:rPr>
              <a:t>Influential women in physics from the last 10 years</a:t>
            </a:r>
            <a:endParaRPr lang="en-GB" sz="1600" dirty="0">
              <a:latin typeface="Proxima Nova" panose="02000506030000020004" pitchFamily="2" charset="0"/>
            </a:endParaRPr>
          </a:p>
        </p:txBody>
      </p:sp>
      <p:sp>
        <p:nvSpPr>
          <p:cNvPr id="5" name="TextBox 4">
            <a:extLst>
              <a:ext uri="{FF2B5EF4-FFF2-40B4-BE49-F238E27FC236}">
                <a16:creationId xmlns:a16="http://schemas.microsoft.com/office/drawing/2014/main" id="{BA339F06-9BC6-CFD7-5ABE-5A827287E3C8}"/>
              </a:ext>
            </a:extLst>
          </p:cNvPr>
          <p:cNvSpPr txBox="1"/>
          <p:nvPr/>
        </p:nvSpPr>
        <p:spPr>
          <a:xfrm>
            <a:off x="3162236" y="5694188"/>
            <a:ext cx="3355406" cy="338554"/>
          </a:xfrm>
          <a:prstGeom prst="rect">
            <a:avLst/>
          </a:prstGeom>
          <a:noFill/>
        </p:spPr>
        <p:txBody>
          <a:bodyPr wrap="none" rtlCol="0">
            <a:spAutoFit/>
          </a:bodyPr>
          <a:lstStyle/>
          <a:p>
            <a:r>
              <a:rPr lang="en-GB" sz="1600" dirty="0">
                <a:latin typeface="Proxima Nova" panose="02000506030000020004" pitchFamily="2" charset="0"/>
                <a:hlinkClick r:id="rId7"/>
              </a:rPr>
              <a:t>Women into Science &amp; Engineering</a:t>
            </a:r>
            <a:endParaRPr lang="en-GB" sz="1600" dirty="0">
              <a:latin typeface="Proxima Nova" panose="02000506030000020004" pitchFamily="2" charset="0"/>
            </a:endParaRPr>
          </a:p>
        </p:txBody>
      </p:sp>
      <p:sp>
        <p:nvSpPr>
          <p:cNvPr id="8" name="TextBox 7">
            <a:extLst>
              <a:ext uri="{FF2B5EF4-FFF2-40B4-BE49-F238E27FC236}">
                <a16:creationId xmlns:a16="http://schemas.microsoft.com/office/drawing/2014/main" id="{7ADA067C-6D2B-D6CD-FCBF-31F839DA86F4}"/>
              </a:ext>
            </a:extLst>
          </p:cNvPr>
          <p:cNvSpPr txBox="1"/>
          <p:nvPr/>
        </p:nvSpPr>
        <p:spPr>
          <a:xfrm>
            <a:off x="1969688" y="5694188"/>
            <a:ext cx="1095172" cy="338554"/>
          </a:xfrm>
          <a:prstGeom prst="rect">
            <a:avLst/>
          </a:prstGeom>
          <a:noFill/>
        </p:spPr>
        <p:txBody>
          <a:bodyPr wrap="none" rtlCol="0">
            <a:spAutoFit/>
          </a:bodyPr>
          <a:lstStyle/>
          <a:p>
            <a:r>
              <a:rPr lang="en-GB" sz="1600" dirty="0">
                <a:latin typeface="Proxima Nova" panose="02000506030000020004" pitchFamily="2" charset="0"/>
                <a:hlinkClick r:id="rId8"/>
              </a:rPr>
              <a:t>Stemettes</a:t>
            </a:r>
            <a:endParaRPr lang="en-GB" sz="1600" dirty="0">
              <a:latin typeface="Proxima Nova" panose="02000506030000020004" pitchFamily="2" charset="0"/>
            </a:endParaRPr>
          </a:p>
        </p:txBody>
      </p:sp>
      <p:sp>
        <p:nvSpPr>
          <p:cNvPr id="11" name="TextBox 10">
            <a:extLst>
              <a:ext uri="{FF2B5EF4-FFF2-40B4-BE49-F238E27FC236}">
                <a16:creationId xmlns:a16="http://schemas.microsoft.com/office/drawing/2014/main" id="{644A974D-64BB-8D62-6117-80F50EF13C9D}"/>
              </a:ext>
            </a:extLst>
          </p:cNvPr>
          <p:cNvSpPr txBox="1"/>
          <p:nvPr/>
        </p:nvSpPr>
        <p:spPr>
          <a:xfrm>
            <a:off x="7411503" y="2407934"/>
            <a:ext cx="3639896" cy="1631216"/>
          </a:xfrm>
          <a:prstGeom prst="rect">
            <a:avLst/>
          </a:prstGeom>
          <a:noFill/>
        </p:spPr>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Another example from STEM learning – students research a</a:t>
            </a:r>
            <a:r>
              <a:rPr lang="en-GB" sz="2000" baseline="0" dirty="0">
                <a:latin typeface="Tahoma" panose="020B0604030504040204" pitchFamily="34" charset="0"/>
                <a:ea typeface="Tahoma" panose="020B0604030504040204" pitchFamily="34" charset="0"/>
                <a:cs typeface="Tahoma" panose="020B0604030504040204" pitchFamily="34" charset="0"/>
              </a:rPr>
              <a:t> mathematician (but could be any subject) that they share their birthday with.</a:t>
            </a:r>
          </a:p>
        </p:txBody>
      </p:sp>
    </p:spTree>
    <p:extLst>
      <p:ext uri="{BB962C8B-B14F-4D97-AF65-F5344CB8AC3E}">
        <p14:creationId xmlns:p14="http://schemas.microsoft.com/office/powerpoint/2010/main" val="391581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0393235" y="5434463"/>
            <a:ext cx="1427748" cy="338554"/>
          </a:xfrm>
          <a:prstGeom prst="rect">
            <a:avLst/>
          </a:prstGeom>
        </p:spPr>
        <p:txBody>
          <a:bodyPr wrap="square">
            <a:spAutoFit/>
          </a:bodyPr>
          <a:lstStyle/>
          <a:p>
            <a:r>
              <a:rPr lang="en-GB" sz="1600"/>
              <a:t>Credit: @Alby</a:t>
            </a:r>
          </a:p>
        </p:txBody>
      </p:sp>
      <p:pic>
        <p:nvPicPr>
          <p:cNvPr id="3074" name="Picture 2" descr="https://pbs.twimg.com/media/C3_-OfAXUAAPJL5.jpg">
            <a:hlinkClick r:id="rId3"/>
          </p:cNvPr>
          <p:cNvPicPr>
            <a:picLocks noGrp="1" noChangeAspect="1" noChangeArrowheads="1"/>
          </p:cNvPicPr>
          <p:nvPr>
            <p:ph sz="quarter" idx="10"/>
          </p:nvPr>
        </p:nvPicPr>
        <p:blipFill rotWithShape="1">
          <a:blip r:embed="rId4">
            <a:extLst>
              <a:ext uri="{28A0092B-C50C-407E-A947-70E740481C1C}">
                <a14:useLocalDpi xmlns:a14="http://schemas.microsoft.com/office/drawing/2010/main" val="0"/>
              </a:ext>
            </a:extLst>
          </a:blip>
          <a:srcRect l="7295" t="6781" r="4800" b="6576"/>
          <a:stretch/>
        </p:blipFill>
        <p:spPr bwMode="auto">
          <a:xfrm>
            <a:off x="6214554" y="1692359"/>
            <a:ext cx="4674019" cy="46068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20258" y="3566426"/>
            <a:ext cx="5632056" cy="400110"/>
          </a:xfrm>
          <a:prstGeom prst="rect">
            <a:avLst/>
          </a:prstGeom>
          <a:noFill/>
        </p:spPr>
        <p:txBody>
          <a:bodyPr wrap="square" rtlCol="0">
            <a:spAutoFit/>
          </a:bodyPr>
          <a:lstStyle/>
          <a:p>
            <a:r>
              <a:rPr lang="en-GB" sz="2000">
                <a:latin typeface="Proxima Nova" panose="02000506030000020004" pitchFamily="2" charset="0"/>
                <a:hlinkClick r:id="rId5"/>
              </a:rPr>
              <a:t>#</a:t>
            </a:r>
            <a:r>
              <a:rPr lang="en-GB" sz="2000" err="1">
                <a:latin typeface="Proxima Nova" panose="02000506030000020004" pitchFamily="2" charset="0"/>
                <a:hlinkClick r:id="rId5"/>
              </a:rPr>
              <a:t>actuallivingscientist</a:t>
            </a:r>
            <a:endParaRPr lang="en-GB" sz="2000">
              <a:latin typeface="Proxima Nova" panose="02000506030000020004" pitchFamily="2" charset="0"/>
            </a:endParaRPr>
          </a:p>
        </p:txBody>
      </p:sp>
      <p:sp>
        <p:nvSpPr>
          <p:cNvPr id="7" name="TextBox 6"/>
          <p:cNvSpPr txBox="1"/>
          <p:nvPr/>
        </p:nvSpPr>
        <p:spPr>
          <a:xfrm>
            <a:off x="849186" y="4028091"/>
            <a:ext cx="5568609" cy="400110"/>
          </a:xfrm>
          <a:prstGeom prst="rect">
            <a:avLst/>
          </a:prstGeom>
          <a:noFill/>
        </p:spPr>
        <p:txBody>
          <a:bodyPr wrap="square" rtlCol="0">
            <a:spAutoFit/>
          </a:bodyPr>
          <a:lstStyle/>
          <a:p>
            <a:r>
              <a:rPr lang="en-GB" sz="2000" dirty="0">
                <a:latin typeface="Proxima Nova" panose="02000506030000020004" pitchFamily="2" charset="0"/>
              </a:rPr>
              <a:t>#</a:t>
            </a:r>
            <a:r>
              <a:rPr lang="en-GB" sz="2000" dirty="0" err="1">
                <a:latin typeface="Proxima Nova" panose="02000506030000020004" pitchFamily="2" charset="0"/>
              </a:rPr>
              <a:t>ilooklikeanengineer</a:t>
            </a:r>
            <a:endParaRPr lang="en-GB" sz="2000" dirty="0">
              <a:latin typeface="Proxima Nova" panose="02000506030000020004" pitchFamily="2" charset="0"/>
            </a:endParaRPr>
          </a:p>
        </p:txBody>
      </p:sp>
      <p:sp>
        <p:nvSpPr>
          <p:cNvPr id="8" name="TextBox 7"/>
          <p:cNvSpPr txBox="1"/>
          <p:nvPr/>
        </p:nvSpPr>
        <p:spPr>
          <a:xfrm>
            <a:off x="849186" y="4489756"/>
            <a:ext cx="4674019" cy="400110"/>
          </a:xfrm>
          <a:prstGeom prst="rect">
            <a:avLst/>
          </a:prstGeom>
          <a:noFill/>
        </p:spPr>
        <p:txBody>
          <a:bodyPr wrap="square" rtlCol="0">
            <a:spAutoFit/>
          </a:bodyPr>
          <a:lstStyle/>
          <a:p>
            <a:r>
              <a:rPr lang="en-GB" sz="2000">
                <a:latin typeface="Proxima Nova" panose="02000506030000020004" pitchFamily="2" charset="0"/>
              </a:rPr>
              <a:t>#</a:t>
            </a:r>
            <a:r>
              <a:rPr lang="en-GB" sz="2000" err="1">
                <a:latin typeface="Proxima Nova" panose="02000506030000020004" pitchFamily="2" charset="0"/>
              </a:rPr>
              <a:t>iamaphysicist</a:t>
            </a:r>
            <a:endParaRPr lang="en-GB" sz="2000">
              <a:latin typeface="Proxima Nova" panose="02000506030000020004" pitchFamily="2" charset="0"/>
            </a:endParaRPr>
          </a:p>
        </p:txBody>
      </p:sp>
      <p:sp>
        <p:nvSpPr>
          <p:cNvPr id="3" name="TextBox 2">
            <a:extLst>
              <a:ext uri="{FF2B5EF4-FFF2-40B4-BE49-F238E27FC236}">
                <a16:creationId xmlns:a16="http://schemas.microsoft.com/office/drawing/2014/main" id="{3F3C5783-7884-468F-6AC9-27E754221D88}"/>
              </a:ext>
            </a:extLst>
          </p:cNvPr>
          <p:cNvSpPr txBox="1"/>
          <p:nvPr/>
        </p:nvSpPr>
        <p:spPr>
          <a:xfrm>
            <a:off x="849186" y="2611884"/>
            <a:ext cx="4463145" cy="707886"/>
          </a:xfrm>
          <a:prstGeom prst="rect">
            <a:avLst/>
          </a:prstGeom>
          <a:noFill/>
        </p:spPr>
        <p:txBody>
          <a:bodyPr wrap="square" rtlCol="0">
            <a:spAutoFit/>
          </a:bodyPr>
          <a:lstStyle/>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Print out some examples of the tweets and hand around.</a:t>
            </a:r>
          </a:p>
        </p:txBody>
      </p:sp>
    </p:spTree>
    <p:extLst>
      <p:ext uri="{BB962C8B-B14F-4D97-AF65-F5344CB8AC3E}">
        <p14:creationId xmlns:p14="http://schemas.microsoft.com/office/powerpoint/2010/main" val="207209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380636" y="2484771"/>
            <a:ext cx="8313426" cy="625616"/>
          </a:xfrm>
        </p:spPr>
        <p:txBody>
          <a:bodyPr>
            <a:normAutofit/>
          </a:bodyPr>
          <a:lstStyle/>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Use careers, companies and news stories as contexts for questions</a:t>
            </a:r>
          </a:p>
          <a:p>
            <a:pPr lvl="1"/>
            <a:endParaRPr lang="en-GB" sz="1800" dirty="0">
              <a:solidFill>
                <a:srgbClr val="3F4B6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742732" y="969673"/>
            <a:ext cx="10234084" cy="1143000"/>
          </a:xfrm>
        </p:spPr>
        <p:txBody>
          <a:bodyPr/>
          <a:lstStyle/>
          <a:p>
            <a:r>
              <a:rPr lang="en-GB" b="1" dirty="0">
                <a:solidFill>
                  <a:srgbClr val="3F4B61"/>
                </a:solidFill>
                <a:latin typeface="Arial" panose="020B0604020202020204" pitchFamily="34" charset="0"/>
                <a:ea typeface="Tahoma" panose="020B0604030504040204" pitchFamily="34" charset="0"/>
                <a:cs typeface="Arial" panose="020B0604020202020204" pitchFamily="34" charset="0"/>
              </a:rPr>
              <a:t>Questions, questions…</a:t>
            </a:r>
          </a:p>
        </p:txBody>
      </p:sp>
      <p:sp>
        <p:nvSpPr>
          <p:cNvPr id="3" name="TextBox 2">
            <a:extLst>
              <a:ext uri="{FF2B5EF4-FFF2-40B4-BE49-F238E27FC236}">
                <a16:creationId xmlns:a16="http://schemas.microsoft.com/office/drawing/2014/main" id="{AB5D3E9F-901D-985B-B2AB-546A7845DD55}"/>
              </a:ext>
            </a:extLst>
          </p:cNvPr>
          <p:cNvSpPr txBox="1"/>
          <p:nvPr/>
        </p:nvSpPr>
        <p:spPr>
          <a:xfrm>
            <a:off x="6490740" y="3429000"/>
            <a:ext cx="4931633" cy="1631216"/>
          </a:xfrm>
          <a:prstGeom prst="rect">
            <a:avLst/>
          </a:prstGeom>
          <a:noFill/>
        </p:spPr>
        <p:txBody>
          <a:bodyPr wrap="square" rtlCol="0">
            <a:spAutoFit/>
          </a:bodyPr>
          <a:lstStyle/>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Example news items</a:t>
            </a:r>
            <a:endParaRPr lang="en-GB" sz="2000" dirty="0">
              <a:latin typeface="Tahoma" panose="020B0604030504040204" pitchFamily="34" charset="0"/>
              <a:ea typeface="Tahoma" panose="020B0604030504040204" pitchFamily="34" charset="0"/>
              <a:cs typeface="Tahoma" panose="020B0604030504040204" pitchFamily="34" charset="0"/>
            </a:endParaRPr>
          </a:p>
          <a:p>
            <a:pPr fontAlgn="base"/>
            <a:r>
              <a:rPr lang="en-GB" sz="2000" dirty="0">
                <a:solidFill>
                  <a:srgbClr val="141414"/>
                </a:solidFill>
                <a:latin typeface="ReithSerif"/>
                <a:hlinkClick r:id="rId3"/>
              </a:rPr>
              <a:t>Turkey earthquake: Where did it hit and why was it so deadly?</a:t>
            </a:r>
            <a:endParaRPr lang="en-GB" sz="2000" dirty="0">
              <a:solidFill>
                <a:srgbClr val="141414"/>
              </a:solidFill>
              <a:latin typeface="ReithSerif"/>
            </a:endParaRPr>
          </a:p>
          <a:p>
            <a:endParaRPr lang="en-GB" sz="2000" dirty="0">
              <a:solidFill>
                <a:srgbClr val="141414"/>
              </a:solidFill>
              <a:latin typeface="Tahoma" panose="020B0604030504040204" pitchFamily="34" charset="0"/>
              <a:ea typeface="Tahoma" panose="020B0604030504040204" pitchFamily="34" charset="0"/>
              <a:cs typeface="Tahoma" panose="020B0604030504040204" pitchFamily="34" charset="0"/>
            </a:endParaRPr>
          </a:p>
          <a:p>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Artwork satellites">
            <a:extLst>
              <a:ext uri="{FF2B5EF4-FFF2-40B4-BE49-F238E27FC236}">
                <a16:creationId xmlns:a16="http://schemas.microsoft.com/office/drawing/2014/main" id="{516A294F-4C9F-311D-70F0-C17D54702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3640" y="5060216"/>
            <a:ext cx="2157770" cy="12137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C7697C5-A01E-B3AB-1F77-3449F662CF5D}"/>
              </a:ext>
            </a:extLst>
          </p:cNvPr>
          <p:cNvPicPr>
            <a:picLocks noChangeAspect="1"/>
          </p:cNvPicPr>
          <p:nvPr/>
        </p:nvPicPr>
        <p:blipFill rotWithShape="1">
          <a:blip r:embed="rId5"/>
          <a:srcRect t="30806"/>
          <a:stretch/>
        </p:blipFill>
        <p:spPr>
          <a:xfrm>
            <a:off x="4200931" y="3482485"/>
            <a:ext cx="2157770" cy="1266827"/>
          </a:xfrm>
          <a:prstGeom prst="rect">
            <a:avLst/>
          </a:prstGeom>
        </p:spPr>
      </p:pic>
      <p:pic>
        <p:nvPicPr>
          <p:cNvPr id="9" name="Picture 2" descr="Image result for boaty mcboatface">
            <a:extLst>
              <a:ext uri="{FF2B5EF4-FFF2-40B4-BE49-F238E27FC236}">
                <a16:creationId xmlns:a16="http://schemas.microsoft.com/office/drawing/2014/main" id="{9CBF15C8-1CDC-1276-C400-B52E9E4E18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732" y="2396984"/>
            <a:ext cx="2517514" cy="13986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F2DCAC-4368-D0A1-05D9-FE53E425EE20}"/>
              </a:ext>
            </a:extLst>
          </p:cNvPr>
          <p:cNvSpPr txBox="1"/>
          <p:nvPr/>
        </p:nvSpPr>
        <p:spPr>
          <a:xfrm>
            <a:off x="6560069" y="5060216"/>
            <a:ext cx="4792973" cy="646331"/>
          </a:xfrm>
          <a:prstGeom prst="rect">
            <a:avLst/>
          </a:prstGeom>
          <a:noFill/>
        </p:spPr>
        <p:txBody>
          <a:bodyPr wrap="square">
            <a:spAutoFit/>
          </a:bodyPr>
          <a:lstStyle/>
          <a:p>
            <a:pPr fontAlgn="base"/>
            <a:r>
              <a:rPr lang="en-GB" sz="1800" b="0" dirty="0">
                <a:solidFill>
                  <a:srgbClr val="141414"/>
                </a:solidFill>
                <a:effectLst/>
                <a:latin typeface="ReithSerif"/>
                <a:hlinkClick r:id="rId7"/>
              </a:rPr>
              <a:t>GHGSat: Commercial satellite will see CO2 super-emitters</a:t>
            </a:r>
            <a:endParaRPr lang="en-GB" sz="1800" b="0" i="0" u="none" strike="noStrike" dirty="0">
              <a:solidFill>
                <a:srgbClr val="141414"/>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4086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p:cNvPr>
          <p:cNvPicPr>
            <a:picLocks noGrp="1" noChangeAspect="1"/>
          </p:cNvPicPr>
          <p:nvPr>
            <p:ph sz="quarter" idx="10"/>
          </p:nvPr>
        </p:nvPicPr>
        <p:blipFill rotWithShape="1">
          <a:blip r:embed="rId4"/>
          <a:srcRect l="14391" r="16040"/>
          <a:stretch/>
        </p:blipFill>
        <p:spPr>
          <a:xfrm>
            <a:off x="839449" y="1451682"/>
            <a:ext cx="7030386" cy="5018164"/>
          </a:xfrm>
          <a:prstGeom prst="rect">
            <a:avLst/>
          </a:prstGeom>
        </p:spPr>
      </p:pic>
      <p:sp>
        <p:nvSpPr>
          <p:cNvPr id="3" name="Title 2"/>
          <p:cNvSpPr>
            <a:spLocks noGrp="1"/>
          </p:cNvSpPr>
          <p:nvPr>
            <p:ph type="title"/>
          </p:nvPr>
        </p:nvSpPr>
        <p:spPr>
          <a:xfrm>
            <a:off x="708198" y="388154"/>
            <a:ext cx="10234084" cy="1143000"/>
          </a:xfrm>
        </p:spPr>
        <p:txBody>
          <a:bodyPr>
            <a:normAutofit/>
          </a:bodyPr>
          <a:lstStyle/>
          <a:p>
            <a:r>
              <a:rPr lang="en-GB" sz="3200" b="1" dirty="0">
                <a:solidFill>
                  <a:srgbClr val="3F4B61"/>
                </a:solidFill>
                <a:latin typeface="Arial" panose="020B0604020202020204" pitchFamily="34" charset="0"/>
                <a:ea typeface="Tahoma" panose="020B0604030504040204" pitchFamily="34" charset="0"/>
                <a:cs typeface="Arial" panose="020B0604020202020204" pitchFamily="34" charset="0"/>
              </a:rPr>
              <a:t>Showcase local companies</a:t>
            </a:r>
          </a:p>
        </p:txBody>
      </p:sp>
    </p:spTree>
    <p:extLst>
      <p:ext uri="{BB962C8B-B14F-4D97-AF65-F5344CB8AC3E}">
        <p14:creationId xmlns:p14="http://schemas.microsoft.com/office/powerpoint/2010/main" val="386328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19169" y="3952220"/>
            <a:ext cx="11006038" cy="2619214"/>
          </a:xfrm>
        </p:spPr>
        <p:txBody>
          <a:bodyPr>
            <a:normAutofit fontScale="77500" lnSpcReduction="20000"/>
          </a:bodyPr>
          <a:lstStyle/>
          <a:p>
            <a:r>
              <a:rPr lang="en-GB" dirty="0">
                <a:solidFill>
                  <a:srgbClr val="3F4B61"/>
                </a:solidFill>
                <a:latin typeface="Tahoma" panose="020B0604030504040204" pitchFamily="34" charset="0"/>
                <a:ea typeface="Tahoma" panose="020B0604030504040204" pitchFamily="34" charset="0"/>
                <a:cs typeface="Tahoma" panose="020B0604030504040204" pitchFamily="34" charset="0"/>
              </a:rPr>
              <a:t>What will you do to add careers ideas into your subject teaching…</a:t>
            </a:r>
          </a:p>
          <a:p>
            <a:r>
              <a:rPr lang="en-GB" dirty="0">
                <a:solidFill>
                  <a:srgbClr val="3F4B61"/>
                </a:solidFill>
                <a:latin typeface="Tahoma" panose="020B0604030504040204" pitchFamily="34" charset="0"/>
                <a:ea typeface="Tahoma" panose="020B0604030504040204" pitchFamily="34" charset="0"/>
                <a:cs typeface="Tahoma" panose="020B0604030504040204" pitchFamily="34" charset="0"/>
              </a:rPr>
              <a:t>			…tomorrow?</a:t>
            </a:r>
          </a:p>
          <a:p>
            <a:r>
              <a:rPr lang="en-GB" dirty="0">
                <a:solidFill>
                  <a:srgbClr val="3F4B61"/>
                </a:solidFill>
                <a:latin typeface="Tahoma" panose="020B0604030504040204" pitchFamily="34" charset="0"/>
                <a:ea typeface="Tahoma" panose="020B0604030504040204" pitchFamily="34" charset="0"/>
                <a:cs typeface="Tahoma" panose="020B0604030504040204" pitchFamily="34" charset="0"/>
              </a:rPr>
              <a:t>					… next week?</a:t>
            </a:r>
          </a:p>
          <a:p>
            <a:r>
              <a:rPr lang="en-GB" dirty="0">
                <a:solidFill>
                  <a:srgbClr val="3F4B61"/>
                </a:solidFill>
                <a:latin typeface="Tahoma" panose="020B0604030504040204" pitchFamily="34" charset="0"/>
                <a:ea typeface="Tahoma" panose="020B0604030504040204" pitchFamily="34" charset="0"/>
                <a:cs typeface="Tahoma" panose="020B0604030504040204" pitchFamily="34" charset="0"/>
              </a:rPr>
              <a:t>							… next term?</a:t>
            </a:r>
          </a:p>
          <a:p>
            <a:endParaRPr lang="en-GB" dirty="0">
              <a:solidFill>
                <a:srgbClr val="3F4B61"/>
              </a:solidFill>
              <a:latin typeface="Tahoma" panose="020B0604030504040204" pitchFamily="34" charset="0"/>
              <a:ea typeface="Tahoma" panose="020B0604030504040204" pitchFamily="34" charset="0"/>
              <a:cs typeface="Tahoma" panose="020B0604030504040204" pitchFamily="34" charset="0"/>
            </a:endParaRPr>
          </a:p>
          <a:p>
            <a:r>
              <a:rPr lang="en-GB" dirty="0">
                <a:solidFill>
                  <a:srgbClr val="3F4B61"/>
                </a:solidFill>
                <a:latin typeface="Tahoma" panose="020B0604030504040204" pitchFamily="34" charset="0"/>
                <a:ea typeface="Tahoma" panose="020B0604030504040204" pitchFamily="34" charset="0"/>
                <a:cs typeface="Tahoma" panose="020B0604030504040204" pitchFamily="34" charset="0"/>
              </a:rPr>
              <a:t>Do some simple action planning about ideas you can put into practice.</a:t>
            </a:r>
          </a:p>
          <a:p>
            <a:pPr algn="r"/>
            <a:r>
              <a:rPr lang="en-GB" dirty="0">
                <a:solidFill>
                  <a:srgbClr val="3F4B61"/>
                </a:solidFill>
                <a:latin typeface="Tahoma" panose="020B0604030504040204" pitchFamily="34" charset="0"/>
                <a:ea typeface="Tahoma" panose="020B0604030504040204" pitchFamily="34" charset="0"/>
                <a:cs typeface="Tahoma" panose="020B0604030504040204" pitchFamily="34" charset="0"/>
              </a:rPr>
              <a:t>							(5 minutes) </a:t>
            </a:r>
          </a:p>
          <a:p>
            <a:endPar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A4759B5A-9548-C20D-DC60-62B3BFB5E8E0}"/>
              </a:ext>
            </a:extLst>
          </p:cNvPr>
          <p:cNvSpPr txBox="1"/>
          <p:nvPr/>
        </p:nvSpPr>
        <p:spPr>
          <a:xfrm>
            <a:off x="819169" y="3305179"/>
            <a:ext cx="6098058" cy="584775"/>
          </a:xfrm>
          <a:prstGeom prst="rect">
            <a:avLst/>
          </a:prstGeom>
          <a:noFill/>
        </p:spPr>
        <p:txBody>
          <a:bodyPr wrap="square">
            <a:spAutoFit/>
          </a:bodyPr>
          <a:lstStyle/>
          <a:p>
            <a:r>
              <a:rPr lang="en-GB" sz="3200" b="1">
                <a:solidFill>
                  <a:srgbClr val="3F4B61"/>
                </a:solidFill>
                <a:latin typeface="Arial" panose="020B0604020202020204" pitchFamily="34" charset="0"/>
                <a:ea typeface="Tahoma" panose="020B0604030504040204" pitchFamily="34" charset="0"/>
                <a:cs typeface="Arial" panose="020B0604020202020204" pitchFamily="34" charset="0"/>
              </a:rPr>
              <a:t>Activity 3:</a:t>
            </a:r>
            <a:endParaRPr lang="en-GB" sz="3200" b="1" dirty="0">
              <a:solidFill>
                <a:srgbClr val="3F4B61"/>
              </a:solidFill>
              <a:latin typeface="Arial" panose="020B0604020202020204" pitchFamily="34" charset="0"/>
              <a:ea typeface="Tahom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C6B58887-061E-A938-11C5-713911D4AF8D}"/>
              </a:ext>
            </a:extLst>
          </p:cNvPr>
          <p:cNvSpPr txBox="1"/>
          <p:nvPr/>
        </p:nvSpPr>
        <p:spPr>
          <a:xfrm>
            <a:off x="819169" y="1810850"/>
            <a:ext cx="6098582" cy="646331"/>
          </a:xfrm>
          <a:prstGeom prst="rect">
            <a:avLst/>
          </a:prstGeom>
          <a:noFill/>
        </p:spPr>
        <p:txBody>
          <a:bodyPr wrap="square">
            <a:spAutoFit/>
          </a:bodyPr>
          <a:lstStyle/>
          <a:p>
            <a:r>
              <a:rPr lang="en-GB" dirty="0">
                <a:solidFill>
                  <a:srgbClr val="3F4B61"/>
                </a:solidFill>
                <a:latin typeface="Tahoma" panose="020B0604030504040204" pitchFamily="34" charset="0"/>
                <a:ea typeface="Tahoma" panose="020B0604030504040204" pitchFamily="34" charset="0"/>
                <a:cs typeface="Tahoma" panose="020B0604030504040204" pitchFamily="34" charset="0"/>
              </a:rPr>
              <a:t>To review, we’ve looked at:</a:t>
            </a:r>
          </a:p>
          <a:p>
            <a:pPr marL="342900" indent="-342900">
              <a:buFont typeface="Arial" panose="020B0604020202020204" pitchFamily="34" charset="0"/>
              <a:buChar char="•"/>
            </a:pPr>
            <a:r>
              <a:rPr lang="en-GB" sz="1800" dirty="0">
                <a:solidFill>
                  <a:srgbClr val="3F4B61"/>
                </a:solidFill>
                <a:latin typeface="Tahoma"/>
                <a:ea typeface="Tahoma"/>
                <a:cs typeface="Tahoma"/>
              </a:rPr>
              <a:t>Planning for careers in your classroom and department</a:t>
            </a:r>
            <a:endParaRPr lang="en-GB" sz="1800" dirty="0">
              <a:solidFill>
                <a:srgbClr val="3F4B61"/>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2">
            <a:extLst>
              <a:ext uri="{FF2B5EF4-FFF2-40B4-BE49-F238E27FC236}">
                <a16:creationId xmlns:a16="http://schemas.microsoft.com/office/drawing/2014/main" id="{F72B9A86-FCAE-65F6-EDDC-7A0B449517E7}"/>
              </a:ext>
            </a:extLst>
          </p:cNvPr>
          <p:cNvSpPr>
            <a:spLocks noGrp="1"/>
          </p:cNvSpPr>
          <p:nvPr>
            <p:ph type="title"/>
          </p:nvPr>
        </p:nvSpPr>
        <p:spPr>
          <a:xfrm>
            <a:off x="781794" y="1012110"/>
            <a:ext cx="10233025" cy="646331"/>
          </a:xfrm>
        </p:spPr>
        <p:txBody>
          <a:bodyPr>
            <a:normAutofit fontScale="90000"/>
          </a:bodyPr>
          <a:lstStyle/>
          <a:p>
            <a:r>
              <a:rPr lang="en-GB" sz="4400" b="1" dirty="0">
                <a:solidFill>
                  <a:srgbClr val="3F4B61"/>
                </a:solidFill>
                <a:latin typeface="Arial" panose="020B0604020202020204" pitchFamily="34" charset="0"/>
                <a:ea typeface="Tahoma" panose="020B0604030504040204" pitchFamily="34" charset="0"/>
                <a:cs typeface="Arial" panose="020B0604020202020204" pitchFamily="34" charset="0"/>
              </a:rPr>
              <a:t>Next steps</a:t>
            </a:r>
            <a:endParaRPr lang="en-GB" dirty="0"/>
          </a:p>
        </p:txBody>
      </p:sp>
    </p:spTree>
    <p:extLst>
      <p:ext uri="{BB962C8B-B14F-4D97-AF65-F5344CB8AC3E}">
        <p14:creationId xmlns:p14="http://schemas.microsoft.com/office/powerpoint/2010/main" val="126184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A709E-904A-7140-E1B0-F311950CC731}"/>
              </a:ext>
            </a:extLst>
          </p:cNvPr>
          <p:cNvSpPr txBox="1"/>
          <p:nvPr/>
        </p:nvSpPr>
        <p:spPr>
          <a:xfrm>
            <a:off x="615874" y="1709055"/>
            <a:ext cx="9375619" cy="523220"/>
          </a:xfrm>
          <a:prstGeom prst="rect">
            <a:avLst/>
          </a:prstGeom>
          <a:noFill/>
        </p:spPr>
        <p:txBody>
          <a:bodyPr wrap="square" rtlCol="0">
            <a:spAutoFit/>
          </a:bodyPr>
          <a:lstStyle/>
          <a:p>
            <a:r>
              <a:rPr lang="en-GB" sz="2800" b="1" dirty="0">
                <a:solidFill>
                  <a:srgbClr val="404A60"/>
                </a:solidFill>
                <a:latin typeface="Arial" panose="020B0604020202020204" pitchFamily="34" charset="0"/>
                <a:ea typeface="+mj-ea"/>
                <a:cs typeface="Arial" panose="020B0604020202020204" pitchFamily="34" charset="0"/>
              </a:rPr>
              <a:t>Looking for further support from Physics Partners?</a:t>
            </a:r>
          </a:p>
        </p:txBody>
      </p:sp>
      <p:pic>
        <p:nvPicPr>
          <p:cNvPr id="5" name="Picture 4" descr="A logo for a company&#10;&#10;Description automatically generated">
            <a:extLst>
              <a:ext uri="{FF2B5EF4-FFF2-40B4-BE49-F238E27FC236}">
                <a16:creationId xmlns:a16="http://schemas.microsoft.com/office/drawing/2014/main" id="{D014AFC3-4E40-F40A-1AAD-31E80CCBE008}"/>
              </a:ext>
            </a:extLst>
          </p:cNvPr>
          <p:cNvPicPr>
            <a:picLocks noChangeAspect="1"/>
          </p:cNvPicPr>
          <p:nvPr/>
        </p:nvPicPr>
        <p:blipFill>
          <a:blip r:embed="rId3"/>
          <a:stretch>
            <a:fillRect/>
          </a:stretch>
        </p:blipFill>
        <p:spPr>
          <a:xfrm>
            <a:off x="7918519" y="2796922"/>
            <a:ext cx="3657607" cy="1828804"/>
          </a:xfrm>
          <a:prstGeom prst="rect">
            <a:avLst/>
          </a:prstGeom>
        </p:spPr>
      </p:pic>
      <p:sp>
        <p:nvSpPr>
          <p:cNvPr id="6" name="TextBox 5">
            <a:extLst>
              <a:ext uri="{FF2B5EF4-FFF2-40B4-BE49-F238E27FC236}">
                <a16:creationId xmlns:a16="http://schemas.microsoft.com/office/drawing/2014/main" id="{0F2BD6B6-2480-1B84-FD2E-3BCA9785E86F}"/>
              </a:ext>
            </a:extLst>
          </p:cNvPr>
          <p:cNvSpPr txBox="1"/>
          <p:nvPr/>
        </p:nvSpPr>
        <p:spPr>
          <a:xfrm>
            <a:off x="615874" y="2493885"/>
            <a:ext cx="8929570" cy="3477875"/>
          </a:xfrm>
          <a:prstGeom prst="rect">
            <a:avLst/>
          </a:prstGeom>
          <a:noFill/>
        </p:spPr>
        <p:txBody>
          <a:bodyPr wrap="square" rtlCol="0">
            <a:spAutoFit/>
          </a:bodyPr>
          <a:lstStyle/>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We offer:</a:t>
            </a:r>
          </a:p>
          <a:p>
            <a:pPr marL="285750" indent="-285750">
              <a:buFont typeface="Arial" panose="020B0604020202020204" pitchFamily="34" charset="0"/>
              <a:buChar char="•"/>
            </a:pPr>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Bitesize Careers Resources</a:t>
            </a:r>
          </a:p>
          <a:p>
            <a:pPr marL="742950" lvl="1" indent="-28575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Short teacher CPD videos</a:t>
            </a:r>
          </a:p>
          <a:p>
            <a:pPr marL="742950" lvl="1" indent="-28575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In-person training for non-specialist teachers</a:t>
            </a:r>
          </a:p>
          <a:p>
            <a:pPr marL="742950" lvl="1" indent="-28575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Festival of Physics CPD Days</a:t>
            </a:r>
          </a:p>
          <a:p>
            <a:pPr marL="742950" lvl="1" indent="-28575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Girls in STEM Days</a:t>
            </a:r>
          </a:p>
          <a:p>
            <a:pPr marL="742950" lvl="1" indent="-28575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Physics Study Days</a:t>
            </a:r>
          </a:p>
          <a:p>
            <a:pPr marL="285750" indent="-285750">
              <a:buFont typeface="Arial" panose="020B0604020202020204" pitchFamily="34" charset="0"/>
              <a:buChar char="•"/>
            </a:pPr>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FE35F7FC-C944-5645-E3C1-2F55599A4CFF}"/>
              </a:ext>
            </a:extLst>
          </p:cNvPr>
          <p:cNvSpPr txBox="1"/>
          <p:nvPr/>
        </p:nvSpPr>
        <p:spPr>
          <a:xfrm>
            <a:off x="1990719" y="5186930"/>
            <a:ext cx="8368764" cy="1569660"/>
          </a:xfrm>
          <a:prstGeom prst="rect">
            <a:avLst/>
          </a:prstGeom>
          <a:noFill/>
        </p:spPr>
        <p:txBody>
          <a:bodyPr wrap="square">
            <a:spAutoFit/>
          </a:bodyPr>
          <a:lstStyle/>
          <a:p>
            <a:pPr algn="ctr">
              <a:lnSpc>
                <a:spcPct val="200000"/>
              </a:lnSpc>
            </a:pPr>
            <a:r>
              <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rPr>
              <a:t>Visit </a:t>
            </a:r>
            <a:r>
              <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hlinkClick r:id="rId4"/>
              </a:rPr>
              <a:t>www.PhysicsPartners.com</a:t>
            </a:r>
            <a:r>
              <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rPr>
              <a:t> </a:t>
            </a:r>
          </a:p>
          <a:p>
            <a:pPr algn="ctr"/>
            <a:r>
              <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rPr>
              <a:t>or email </a:t>
            </a:r>
            <a:r>
              <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hlinkClick r:id="rId5"/>
              </a:rPr>
              <a:t>info@physicspartners.com</a:t>
            </a:r>
            <a:r>
              <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rPr>
              <a:t> to find out more!</a:t>
            </a:r>
          </a:p>
          <a:p>
            <a:pPr marL="285750" indent="-285750" algn="ctr">
              <a:buFont typeface="Arial" panose="020B0604020202020204" pitchFamily="34" charset="0"/>
              <a:buChar char="•"/>
            </a:pPr>
            <a:endPar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990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9601" y="2800349"/>
            <a:ext cx="10234084" cy="2825535"/>
          </a:xfrm>
          <a:prstGeom prst="rect">
            <a:avLst/>
          </a:prstGeom>
        </p:spPr>
        <p:txBody>
          <a:bodyPr vert="horz" lIns="91440" tIns="45720" rIns="91440" bIns="45720" rtlCol="0" anchor="t">
            <a:normAutofit/>
          </a:bodyPr>
          <a:lstStyle/>
          <a:p>
            <a:pPr marL="342900" indent="-342900">
              <a:buFont typeface="Arial" panose="020B0604020202020204" pitchFamily="34" charset="0"/>
              <a:buChar char="•"/>
            </a:pPr>
            <a:endPar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We’ll be aiming to look at:</a:t>
            </a:r>
          </a:p>
          <a:p>
            <a:pPr marL="342900" indent="-342900">
              <a:buFont typeface="Arial" panose="020B0604020202020204" pitchFamily="34" charset="0"/>
              <a:buChar char="•"/>
            </a:pPr>
            <a:r>
              <a:rPr lang="en-GB" sz="2000" dirty="0">
                <a:solidFill>
                  <a:srgbClr val="3F4B61"/>
                </a:solidFill>
                <a:latin typeface="Tahoma"/>
                <a:ea typeface="Tahoma"/>
                <a:cs typeface="Tahoma"/>
              </a:rPr>
              <a:t>Planning for careers in your classroom and department</a:t>
            </a:r>
            <a:endPar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609601" y="1657349"/>
            <a:ext cx="10234084" cy="1143000"/>
          </a:xfrm>
          <a:prstGeom prst="rect">
            <a:avLst/>
          </a:prstGeom>
        </p:spPr>
        <p:txBody>
          <a:bodyPr/>
          <a:lstStyle/>
          <a:p>
            <a:r>
              <a:rPr lang="en-GB" b="1" dirty="0">
                <a:solidFill>
                  <a:srgbClr val="3F4B61"/>
                </a:solidFill>
                <a:latin typeface="Arial" panose="020B0604020202020204" pitchFamily="34" charset="0"/>
                <a:ea typeface="Tahoma" panose="020B0604030504040204" pitchFamily="34" charset="0"/>
                <a:cs typeface="Arial" panose="020B0604020202020204" pitchFamily="34" charset="0"/>
              </a:rPr>
              <a:t>Aims for this session</a:t>
            </a:r>
          </a:p>
        </p:txBody>
      </p:sp>
      <p:sp>
        <p:nvSpPr>
          <p:cNvPr id="5" name="Slide Number Placeholder 2"/>
          <p:cNvSpPr>
            <a:spLocks noGrp="1"/>
          </p:cNvSpPr>
          <p:nvPr>
            <p:ph type="sldNum" sz="quarter" idx="12"/>
          </p:nvPr>
        </p:nvSpPr>
        <p:spPr>
          <a:xfrm>
            <a:off x="11242161" y="3245909"/>
            <a:ext cx="793897" cy="366183"/>
          </a:xfrm>
        </p:spPr>
        <p:txBody>
          <a:bodyPr/>
          <a:lstStyle/>
          <a:p>
            <a:fld id="{6599B2B3-4B8E-4B49-99BA-4B7BC626ABE0}" type="slidenum">
              <a:rPr lang="en-US" smtClean="0"/>
              <a:t>2</a:t>
            </a:fld>
            <a:endParaRPr lang="en-US"/>
          </a:p>
        </p:txBody>
      </p:sp>
    </p:spTree>
    <p:extLst>
      <p:ext uri="{BB962C8B-B14F-4D97-AF65-F5344CB8AC3E}">
        <p14:creationId xmlns:p14="http://schemas.microsoft.com/office/powerpoint/2010/main" val="330419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14374" y="3038636"/>
            <a:ext cx="10234084" cy="1891242"/>
          </a:xfrm>
        </p:spPr>
        <p:txBody>
          <a:bodyPr>
            <a:normAutofit/>
          </a:bodyPr>
          <a:lstStyle/>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Why careers in your classroom?</a:t>
            </a:r>
          </a:p>
          <a:p>
            <a:pPr marL="342900" indent="-342900">
              <a:buFont typeface="Arial" panose="020B0604020202020204" pitchFamily="34" charset="0"/>
              <a:buChar char="•"/>
            </a:pPr>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It doesn’t have to be a special ‘careers lesson’ – more opportunities for students to hear about different pathways </a:t>
            </a:r>
          </a:p>
          <a:p>
            <a:pPr marL="342900" indent="-342900">
              <a:buFont typeface="Arial" panose="020B0604020202020204" pitchFamily="34" charset="0"/>
              <a:buChar char="•"/>
            </a:pPr>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Practice at ‘application’ of subject knowledge</a:t>
            </a:r>
          </a:p>
        </p:txBody>
      </p:sp>
      <p:sp>
        <p:nvSpPr>
          <p:cNvPr id="3" name="Title 2"/>
          <p:cNvSpPr>
            <a:spLocks noGrp="1"/>
          </p:cNvSpPr>
          <p:nvPr>
            <p:ph type="title"/>
          </p:nvPr>
        </p:nvSpPr>
        <p:spPr>
          <a:xfrm>
            <a:off x="714374" y="1779230"/>
            <a:ext cx="11321683" cy="1143000"/>
          </a:xfrm>
        </p:spPr>
        <p:txBody>
          <a:bodyPr>
            <a:normAutofit/>
          </a:bodyPr>
          <a:lstStyle/>
          <a:p>
            <a:r>
              <a:rPr lang="en-GB" sz="4000" b="1" dirty="0">
                <a:solidFill>
                  <a:srgbClr val="3F4B61"/>
                </a:solidFill>
                <a:latin typeface="Arial" panose="020B0604020202020204" pitchFamily="34" charset="0"/>
                <a:ea typeface="Tahoma" panose="020B0604030504040204" pitchFamily="34" charset="0"/>
                <a:cs typeface="Arial" panose="020B0604020202020204" pitchFamily="34" charset="0"/>
              </a:rPr>
              <a:t>Careers in YOUR classroom</a:t>
            </a:r>
          </a:p>
        </p:txBody>
      </p:sp>
    </p:spTree>
    <p:extLst>
      <p:ext uri="{BB962C8B-B14F-4D97-AF65-F5344CB8AC3E}">
        <p14:creationId xmlns:p14="http://schemas.microsoft.com/office/powerpoint/2010/main" val="2877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98090" y="2422753"/>
            <a:ext cx="10795820" cy="3848629"/>
          </a:xfrm>
        </p:spPr>
        <p:txBody>
          <a:bodyPr>
            <a:normAutofit/>
          </a:bodyPr>
          <a:lstStyle/>
          <a:p>
            <a:pPr marL="342900" indent="-342900">
              <a:buFont typeface="Arial" panose="020B0604020202020204" pitchFamily="34" charset="0"/>
              <a:buChar char="•"/>
            </a:pPr>
            <a:r>
              <a:rPr lang="en-GB" sz="2400" dirty="0">
                <a:solidFill>
                  <a:srgbClr val="3F4B61"/>
                </a:solidFill>
                <a:latin typeface="Tahoma" panose="020B0604030504040204" pitchFamily="34" charset="0"/>
                <a:ea typeface="Tahoma" panose="020B0604030504040204" pitchFamily="34" charset="0"/>
                <a:cs typeface="Tahoma" panose="020B0604030504040204" pitchFamily="34" charset="0"/>
              </a:rPr>
              <a:t>Department time to identify possible links</a:t>
            </a:r>
          </a:p>
          <a:p>
            <a:pPr marL="342900" indent="-342900">
              <a:buFont typeface="Arial" panose="020B0604020202020204" pitchFamily="34" charset="0"/>
              <a:buChar char="•"/>
            </a:pPr>
            <a:r>
              <a:rPr lang="en-GB" sz="2400" dirty="0">
                <a:solidFill>
                  <a:srgbClr val="3F4B61"/>
                </a:solidFill>
                <a:latin typeface="Tahoma" panose="020B0604030504040204" pitchFamily="34" charset="0"/>
                <a:ea typeface="Tahoma" panose="020B0604030504040204" pitchFamily="34" charset="0"/>
                <a:cs typeface="Tahoma" panose="020B0604030504040204" pitchFamily="34" charset="0"/>
              </a:rPr>
              <a:t>Careers prompt in schemes of work</a:t>
            </a:r>
          </a:p>
          <a:p>
            <a:pPr marL="342900" indent="-342900">
              <a:buFont typeface="Arial" panose="020B0604020202020204" pitchFamily="34" charset="0"/>
              <a:buChar char="•"/>
            </a:pPr>
            <a:r>
              <a:rPr lang="en-GB" sz="2400" dirty="0">
                <a:solidFill>
                  <a:srgbClr val="3F4B61"/>
                </a:solidFill>
                <a:latin typeface="Tahoma" panose="020B0604030504040204" pitchFamily="34" charset="0"/>
                <a:ea typeface="Tahoma" panose="020B0604030504040204" pitchFamily="34" charset="0"/>
                <a:cs typeface="Tahoma" panose="020B0604030504040204" pitchFamily="34" charset="0"/>
              </a:rPr>
              <a:t>Identify ‘real life’ applications of topics</a:t>
            </a:r>
          </a:p>
          <a:p>
            <a:pPr marL="342900" indent="-342900">
              <a:buFont typeface="Arial" panose="020B0604020202020204" pitchFamily="34" charset="0"/>
              <a:buChar char="•"/>
            </a:pPr>
            <a:r>
              <a:rPr lang="en-GB" sz="2400" dirty="0">
                <a:solidFill>
                  <a:srgbClr val="3F4B61"/>
                </a:solidFill>
                <a:latin typeface="Tahoma" panose="020B0604030504040204" pitchFamily="34" charset="0"/>
                <a:ea typeface="Tahoma" panose="020B0604030504040204" pitchFamily="34" charset="0"/>
                <a:cs typeface="Tahoma" panose="020B0604030504040204" pitchFamily="34" charset="0"/>
              </a:rPr>
              <a:t>Displays</a:t>
            </a:r>
          </a:p>
        </p:txBody>
      </p:sp>
      <p:sp>
        <p:nvSpPr>
          <p:cNvPr id="3" name="Title 2"/>
          <p:cNvSpPr>
            <a:spLocks noGrp="1"/>
          </p:cNvSpPr>
          <p:nvPr>
            <p:ph type="title"/>
          </p:nvPr>
        </p:nvSpPr>
        <p:spPr>
          <a:xfrm>
            <a:off x="698090" y="1073016"/>
            <a:ext cx="5279756" cy="1143000"/>
          </a:xfrm>
        </p:spPr>
        <p:txBody>
          <a:bodyPr>
            <a:normAutofit fontScale="90000"/>
          </a:bodyPr>
          <a:lstStyle/>
          <a:p>
            <a:r>
              <a:rPr lang="en-GB" b="1" dirty="0">
                <a:solidFill>
                  <a:srgbClr val="3F4B61"/>
                </a:solidFill>
                <a:latin typeface="Arial" panose="020B0604020202020204" pitchFamily="34" charset="0"/>
                <a:ea typeface="Tahoma" panose="020B0604030504040204" pitchFamily="34" charset="0"/>
                <a:cs typeface="Arial" panose="020B0604020202020204" pitchFamily="34" charset="0"/>
              </a:rPr>
              <a:t>Planning for careers</a:t>
            </a:r>
          </a:p>
        </p:txBody>
      </p:sp>
    </p:spTree>
    <p:extLst>
      <p:ext uri="{BB962C8B-B14F-4D97-AF65-F5344CB8AC3E}">
        <p14:creationId xmlns:p14="http://schemas.microsoft.com/office/powerpoint/2010/main" val="25692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43289" y="2470410"/>
            <a:ext cx="10795820" cy="2179081"/>
          </a:xfrm>
        </p:spPr>
        <p:txBody>
          <a:bodyPr>
            <a:normAutofit lnSpcReduction="10000"/>
          </a:bodyPr>
          <a:lstStyle/>
          <a:p>
            <a:pPr>
              <a:lnSpc>
                <a:spcPct val="120000"/>
              </a:lnSpc>
              <a:spcBef>
                <a:spcPts val="0"/>
              </a:spcBef>
              <a:spcAft>
                <a:spcPts val="600"/>
              </a:spcAft>
            </a:pPr>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Make use of parents and families:</a:t>
            </a:r>
          </a:p>
          <a:p>
            <a:pPr marL="952485" lvl="1" indent="-342900">
              <a:lnSpc>
                <a:spcPct val="120000"/>
              </a:lnSpc>
              <a:spcBef>
                <a:spcPts val="0"/>
              </a:spcBef>
              <a:spcAft>
                <a:spcPts val="600"/>
              </a:spcAft>
              <a:buFont typeface="Arial" panose="020B0604020202020204" pitchFamily="34" charset="0"/>
              <a:buChar char="•"/>
            </a:pPr>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What links do your students already have?</a:t>
            </a:r>
          </a:p>
          <a:p>
            <a:pPr marL="952485" lvl="1" indent="-342900">
              <a:lnSpc>
                <a:spcPct val="120000"/>
              </a:lnSpc>
              <a:spcBef>
                <a:spcPts val="0"/>
              </a:spcBef>
              <a:spcAft>
                <a:spcPts val="600"/>
              </a:spcAft>
              <a:buFont typeface="Arial" panose="020B0604020202020204" pitchFamily="34" charset="0"/>
              <a:buChar char="•"/>
            </a:pPr>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To what companies/sectors?</a:t>
            </a:r>
          </a:p>
          <a:p>
            <a:pPr>
              <a:lnSpc>
                <a:spcPct val="120000"/>
              </a:lnSpc>
              <a:spcBef>
                <a:spcPts val="0"/>
              </a:spcBef>
              <a:spcAft>
                <a:spcPts val="600"/>
              </a:spcAft>
            </a:pPr>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Use your alumni network – links with Future First </a:t>
            </a:r>
          </a:p>
          <a:p>
            <a:pPr>
              <a:lnSpc>
                <a:spcPct val="120000"/>
              </a:lnSpc>
              <a:spcBef>
                <a:spcPts val="0"/>
              </a:spcBef>
              <a:spcAft>
                <a:spcPts val="600"/>
              </a:spcAft>
            </a:pPr>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Enterprise Adviser Network / STEM ambassadors</a:t>
            </a:r>
          </a:p>
        </p:txBody>
      </p:sp>
      <p:sp>
        <p:nvSpPr>
          <p:cNvPr id="3" name="Title 2"/>
          <p:cNvSpPr>
            <a:spLocks noGrp="1"/>
          </p:cNvSpPr>
          <p:nvPr>
            <p:ph type="title"/>
          </p:nvPr>
        </p:nvSpPr>
        <p:spPr>
          <a:xfrm>
            <a:off x="843289" y="1472337"/>
            <a:ext cx="10234084" cy="785219"/>
          </a:xfrm>
        </p:spPr>
        <p:txBody>
          <a:bodyPr/>
          <a:lstStyle/>
          <a:p>
            <a:r>
              <a:rPr lang="en-GB" b="1" dirty="0">
                <a:solidFill>
                  <a:srgbClr val="3F4B61"/>
                </a:solidFill>
                <a:latin typeface="Arial" panose="020B0604020202020204" pitchFamily="34" charset="0"/>
                <a:ea typeface="Tahoma" panose="020B0604030504040204" pitchFamily="34" charset="0"/>
                <a:cs typeface="Arial" panose="020B0604020202020204" pitchFamily="34" charset="0"/>
              </a:rPr>
              <a:t>Planning for careers</a:t>
            </a:r>
          </a:p>
        </p:txBody>
      </p:sp>
    </p:spTree>
    <p:extLst>
      <p:ext uri="{BB962C8B-B14F-4D97-AF65-F5344CB8AC3E}">
        <p14:creationId xmlns:p14="http://schemas.microsoft.com/office/powerpoint/2010/main" val="25671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1943" t="8392" r="12832" b="23077"/>
          <a:stretch/>
        </p:blipFill>
        <p:spPr>
          <a:xfrm>
            <a:off x="557213" y="2253203"/>
            <a:ext cx="5173256" cy="2477733"/>
          </a:xfrm>
          <a:prstGeom prst="rect">
            <a:avLst/>
          </a:prstGeom>
        </p:spPr>
      </p:pic>
      <p:sp>
        <p:nvSpPr>
          <p:cNvPr id="7" name="TextBox 6">
            <a:extLst>
              <a:ext uri="{FF2B5EF4-FFF2-40B4-BE49-F238E27FC236}">
                <a16:creationId xmlns:a16="http://schemas.microsoft.com/office/drawing/2014/main" id="{E11EAFE8-2713-6789-4084-ED716C7F6D17}"/>
              </a:ext>
            </a:extLst>
          </p:cNvPr>
          <p:cNvSpPr txBox="1"/>
          <p:nvPr/>
        </p:nvSpPr>
        <p:spPr>
          <a:xfrm>
            <a:off x="557213" y="926580"/>
            <a:ext cx="2638864" cy="707886"/>
          </a:xfrm>
          <a:prstGeom prst="rect">
            <a:avLst/>
          </a:prstGeom>
          <a:noFill/>
        </p:spPr>
        <p:txBody>
          <a:bodyPr wrap="none" rtlCol="0">
            <a:spAutoFit/>
          </a:bodyPr>
          <a:lstStyle/>
          <a:p>
            <a:r>
              <a:rPr lang="en-GB" sz="4000" b="1" dirty="0">
                <a:solidFill>
                  <a:srgbClr val="3F4B61"/>
                </a:solidFill>
                <a:latin typeface="Arial" panose="020B0604020202020204" pitchFamily="34" charset="0"/>
                <a:cs typeface="Arial" panose="020B0604020202020204" pitchFamily="34" charset="0"/>
              </a:rPr>
              <a:t>Activity 1:</a:t>
            </a:r>
          </a:p>
        </p:txBody>
      </p:sp>
      <p:sp>
        <p:nvSpPr>
          <p:cNvPr id="8" name="TextBox 7">
            <a:extLst>
              <a:ext uri="{FF2B5EF4-FFF2-40B4-BE49-F238E27FC236}">
                <a16:creationId xmlns:a16="http://schemas.microsoft.com/office/drawing/2014/main" id="{D967560F-FAA6-5B6F-2B1B-7DE0B79DE3D6}"/>
              </a:ext>
            </a:extLst>
          </p:cNvPr>
          <p:cNvSpPr txBox="1"/>
          <p:nvPr/>
        </p:nvSpPr>
        <p:spPr>
          <a:xfrm>
            <a:off x="557213" y="1757733"/>
            <a:ext cx="4581703" cy="400110"/>
          </a:xfrm>
          <a:prstGeom prst="rect">
            <a:avLst/>
          </a:prstGeom>
          <a:noFill/>
        </p:spPr>
        <p:txBody>
          <a:bodyPr wrap="none" rtlCol="0">
            <a:spAutoFit/>
          </a:bodyPr>
          <a:lstStyle/>
          <a:p>
            <a:r>
              <a:rPr lang="en-GB" sz="2000" dirty="0">
                <a:solidFill>
                  <a:srgbClr val="3F4B61"/>
                </a:solidFill>
                <a:latin typeface="Proxima Nova" panose="02000506030000020004" pitchFamily="2" charset="0"/>
              </a:rPr>
              <a:t>Example: Gateshead Millennium Bridge</a:t>
            </a:r>
          </a:p>
        </p:txBody>
      </p:sp>
      <p:sp>
        <p:nvSpPr>
          <p:cNvPr id="9" name="TextBox 8">
            <a:extLst>
              <a:ext uri="{FF2B5EF4-FFF2-40B4-BE49-F238E27FC236}">
                <a16:creationId xmlns:a16="http://schemas.microsoft.com/office/drawing/2014/main" id="{995E2501-8CCB-20F4-BCCE-FAB3013ADDDE}"/>
              </a:ext>
            </a:extLst>
          </p:cNvPr>
          <p:cNvSpPr txBox="1"/>
          <p:nvPr/>
        </p:nvSpPr>
        <p:spPr>
          <a:xfrm>
            <a:off x="6096000" y="1634466"/>
            <a:ext cx="5538787" cy="4708981"/>
          </a:xfrm>
          <a:prstGeom prst="rect">
            <a:avLst/>
          </a:prstGeom>
          <a:noFill/>
        </p:spPr>
        <p:txBody>
          <a:bodyPr wrap="square" rtlCol="0">
            <a:spAutoFit/>
          </a:bodyPr>
          <a:lstStyle/>
          <a:p>
            <a:r>
              <a:rPr lang="en-GB" sz="2000" baseline="0" dirty="0">
                <a:solidFill>
                  <a:srgbClr val="3F4B61"/>
                </a:solidFill>
              </a:rPr>
              <a:t>Think of one of the last physics lessons you taught.  </a:t>
            </a:r>
          </a:p>
          <a:p>
            <a:endParaRPr lang="en-GB" sz="2000" dirty="0">
              <a:solidFill>
                <a:srgbClr val="3F4B61"/>
              </a:solidFill>
            </a:endParaRPr>
          </a:p>
          <a:p>
            <a:r>
              <a:rPr lang="en-GB" sz="2000" baseline="0" dirty="0">
                <a:solidFill>
                  <a:srgbClr val="3F4B61"/>
                </a:solidFill>
              </a:rPr>
              <a:t>Now come up with link(s) between their lesson and this picture.  </a:t>
            </a:r>
          </a:p>
          <a:p>
            <a:endParaRPr lang="en-GB" sz="2000" dirty="0">
              <a:solidFill>
                <a:srgbClr val="3F4B61"/>
              </a:solidFill>
            </a:endParaRPr>
          </a:p>
          <a:p>
            <a:r>
              <a:rPr lang="en-GB" sz="2000" baseline="0" dirty="0">
                <a:solidFill>
                  <a:srgbClr val="3F4B61"/>
                </a:solidFill>
              </a:rPr>
              <a:t>Could you ask pupils to do this?  It wouldn’t have to be a picture which is directly linked to the topic – science and maths are such an inherent part of life that the teachers and pupils should be able to come up with the different links.  </a:t>
            </a:r>
          </a:p>
          <a:p>
            <a:endParaRPr lang="en-GB" sz="2000" dirty="0">
              <a:solidFill>
                <a:srgbClr val="3F4B61"/>
              </a:solidFill>
            </a:endParaRPr>
          </a:p>
          <a:p>
            <a:r>
              <a:rPr lang="en-GB" sz="2000" baseline="0" dirty="0">
                <a:solidFill>
                  <a:srgbClr val="3F4B61"/>
                </a:solidFill>
              </a:rPr>
              <a:t>What careers might be involved in what they can see in the picture.</a:t>
            </a:r>
          </a:p>
          <a:p>
            <a:endParaRPr lang="en-GB" sz="2000" dirty="0">
              <a:solidFill>
                <a:srgbClr val="3F4B61"/>
              </a:solidFill>
            </a:endParaRPr>
          </a:p>
          <a:p>
            <a:pPr algn="r"/>
            <a:r>
              <a:rPr lang="en-GB" sz="2000" baseline="0" dirty="0">
                <a:solidFill>
                  <a:srgbClr val="3F4B61"/>
                </a:solidFill>
              </a:rPr>
              <a:t>(5 minutes)</a:t>
            </a:r>
          </a:p>
        </p:txBody>
      </p:sp>
    </p:spTree>
    <p:extLst>
      <p:ext uri="{BB962C8B-B14F-4D97-AF65-F5344CB8AC3E}">
        <p14:creationId xmlns:p14="http://schemas.microsoft.com/office/powerpoint/2010/main" val="292876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825722" y="2161459"/>
            <a:ext cx="3143849" cy="3511794"/>
          </a:xfrm>
        </p:spPr>
        <p:txBody>
          <a:bodyPr>
            <a:normAutofit/>
          </a:bodyPr>
          <a:lstStyle/>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Forces – resolving</a:t>
            </a:r>
          </a:p>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Moments</a:t>
            </a:r>
          </a:p>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Material properties </a:t>
            </a:r>
          </a:p>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Corrosion </a:t>
            </a:r>
          </a:p>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Friction </a:t>
            </a:r>
          </a:p>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Waves </a:t>
            </a:r>
          </a:p>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Shape and angles</a:t>
            </a:r>
          </a:p>
          <a:p>
            <a:endPar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1943" t="8392" r="12832" b="23077"/>
          <a:stretch/>
        </p:blipFill>
        <p:spPr>
          <a:xfrm>
            <a:off x="6812781" y="2396266"/>
            <a:ext cx="5092415" cy="2606040"/>
          </a:xfrm>
          <a:prstGeom prst="rect">
            <a:avLst/>
          </a:prstGeom>
        </p:spPr>
      </p:pic>
      <p:sp>
        <p:nvSpPr>
          <p:cNvPr id="7" name="TextBox 6"/>
          <p:cNvSpPr txBox="1"/>
          <p:nvPr/>
        </p:nvSpPr>
        <p:spPr>
          <a:xfrm>
            <a:off x="3668932" y="2117598"/>
            <a:ext cx="3842916" cy="3477875"/>
          </a:xfrm>
          <a:prstGeom prst="rect">
            <a:avLst/>
          </a:prstGeom>
          <a:noFill/>
        </p:spPr>
        <p:txBody>
          <a:bodyPr wrap="square" rtlCol="0">
            <a:spAutoFit/>
          </a:bodyPr>
          <a:lstStyle/>
          <a:p>
            <a:r>
              <a:rPr lang="en-GB" sz="2000" i="1" dirty="0">
                <a:solidFill>
                  <a:srgbClr val="3F4B61"/>
                </a:solidFill>
                <a:latin typeface="Proxima Nova" panose="02000506030000020004" pitchFamily="2" charset="0"/>
              </a:rPr>
              <a:t>Potential career links:</a:t>
            </a:r>
          </a:p>
          <a:p>
            <a:pPr marL="342900" indent="-342900">
              <a:buFont typeface="Arial" panose="020B0604020202020204" pitchFamily="34" charset="0"/>
              <a:buChar char="•"/>
            </a:pPr>
            <a:r>
              <a:rPr lang="en-GB" sz="2000" dirty="0">
                <a:solidFill>
                  <a:srgbClr val="3F4B61"/>
                </a:solidFill>
                <a:latin typeface="Proxima Nova" panose="02000506030000020004" pitchFamily="2" charset="0"/>
              </a:rPr>
              <a:t>Architect</a:t>
            </a:r>
          </a:p>
          <a:p>
            <a:pPr marL="342900" indent="-342900">
              <a:buFont typeface="Arial" panose="020B0604020202020204" pitchFamily="34" charset="0"/>
              <a:buChar char="•"/>
            </a:pPr>
            <a:r>
              <a:rPr lang="en-GB" sz="2000" dirty="0">
                <a:solidFill>
                  <a:srgbClr val="3F4B61"/>
                </a:solidFill>
                <a:latin typeface="Proxima Nova" panose="02000506030000020004" pitchFamily="2" charset="0"/>
              </a:rPr>
              <a:t>Designer</a:t>
            </a:r>
          </a:p>
          <a:p>
            <a:pPr marL="342900" indent="-342900">
              <a:buFont typeface="Arial" panose="020B0604020202020204" pitchFamily="34" charset="0"/>
              <a:buChar char="•"/>
            </a:pPr>
            <a:r>
              <a:rPr lang="en-GB" sz="2000" dirty="0">
                <a:solidFill>
                  <a:srgbClr val="3F4B61"/>
                </a:solidFill>
                <a:latin typeface="Proxima Nova" panose="02000506030000020004" pitchFamily="2" charset="0"/>
              </a:rPr>
              <a:t>Materials scientist</a:t>
            </a:r>
          </a:p>
          <a:p>
            <a:pPr marL="342900" indent="-342900">
              <a:buFont typeface="Arial" panose="020B0604020202020204" pitchFamily="34" charset="0"/>
              <a:buChar char="•"/>
            </a:pPr>
            <a:r>
              <a:rPr lang="en-GB" sz="2000" dirty="0">
                <a:solidFill>
                  <a:srgbClr val="3F4B61"/>
                </a:solidFill>
                <a:latin typeface="Proxima Nova" panose="02000506030000020004" pitchFamily="2" charset="0"/>
              </a:rPr>
              <a:t>Lighting designer</a:t>
            </a:r>
          </a:p>
          <a:p>
            <a:pPr marL="342900" indent="-342900">
              <a:buFont typeface="Arial" panose="020B0604020202020204" pitchFamily="34" charset="0"/>
              <a:buChar char="•"/>
            </a:pPr>
            <a:r>
              <a:rPr lang="en-GB" sz="2000" dirty="0">
                <a:solidFill>
                  <a:srgbClr val="3F4B61"/>
                </a:solidFill>
                <a:latin typeface="Proxima Nova" panose="02000506030000020004" pitchFamily="2" charset="0"/>
              </a:rPr>
              <a:t>Steel fabrication</a:t>
            </a:r>
          </a:p>
          <a:p>
            <a:pPr marL="342900" indent="-342900">
              <a:buFont typeface="Arial" panose="020B0604020202020204" pitchFamily="34" charset="0"/>
              <a:buChar char="•"/>
            </a:pPr>
            <a:r>
              <a:rPr lang="en-GB" sz="2000" dirty="0">
                <a:solidFill>
                  <a:srgbClr val="3F4B61"/>
                </a:solidFill>
                <a:latin typeface="Proxima Nova" panose="02000506030000020004" pitchFamily="2" charset="0"/>
              </a:rPr>
              <a:t>Construction </a:t>
            </a:r>
          </a:p>
          <a:p>
            <a:pPr marL="342900" indent="-342900">
              <a:buFont typeface="Arial" panose="020B0604020202020204" pitchFamily="34" charset="0"/>
              <a:buChar char="•"/>
            </a:pPr>
            <a:r>
              <a:rPr lang="en-GB" sz="2000" dirty="0">
                <a:solidFill>
                  <a:srgbClr val="3F4B61"/>
                </a:solidFill>
                <a:latin typeface="Proxima Nova" panose="02000506030000020004" pitchFamily="2" charset="0"/>
              </a:rPr>
              <a:t>Structural engineer</a:t>
            </a:r>
          </a:p>
          <a:p>
            <a:pPr marL="342900" indent="-342900">
              <a:buFont typeface="Arial" panose="020B0604020202020204" pitchFamily="34" charset="0"/>
              <a:buChar char="•"/>
            </a:pPr>
            <a:r>
              <a:rPr lang="en-GB" sz="2000" dirty="0">
                <a:solidFill>
                  <a:srgbClr val="3F4B61"/>
                </a:solidFill>
                <a:latin typeface="Proxima Nova" panose="02000506030000020004" pitchFamily="2" charset="0"/>
              </a:rPr>
              <a:t>Electrical engineer</a:t>
            </a:r>
          </a:p>
          <a:p>
            <a:pPr marL="342900" indent="-342900">
              <a:buFont typeface="Arial" panose="020B0604020202020204" pitchFamily="34" charset="0"/>
              <a:buChar char="•"/>
            </a:pPr>
            <a:r>
              <a:rPr lang="en-GB" sz="2000" dirty="0">
                <a:solidFill>
                  <a:srgbClr val="3F4B61"/>
                </a:solidFill>
                <a:latin typeface="Proxima Nova" panose="02000506030000020004" pitchFamily="2" charset="0"/>
              </a:rPr>
              <a:t>Accountants</a:t>
            </a:r>
          </a:p>
          <a:p>
            <a:pPr marL="342900" indent="-342900">
              <a:buFont typeface="Arial" panose="020B0604020202020204" pitchFamily="34" charset="0"/>
              <a:buChar char="•"/>
            </a:pPr>
            <a:r>
              <a:rPr lang="en-GB" sz="2000" dirty="0">
                <a:solidFill>
                  <a:srgbClr val="3F4B61"/>
                </a:solidFill>
                <a:latin typeface="Proxima Nova" panose="02000506030000020004" pitchFamily="2" charset="0"/>
              </a:rPr>
              <a:t>Public Relations</a:t>
            </a:r>
          </a:p>
        </p:txBody>
      </p:sp>
      <p:sp>
        <p:nvSpPr>
          <p:cNvPr id="4" name="TextBox 3">
            <a:extLst>
              <a:ext uri="{FF2B5EF4-FFF2-40B4-BE49-F238E27FC236}">
                <a16:creationId xmlns:a16="http://schemas.microsoft.com/office/drawing/2014/main" id="{C2CE30E4-514A-CB35-CB53-9B6DF2480771}"/>
              </a:ext>
            </a:extLst>
          </p:cNvPr>
          <p:cNvSpPr txBox="1"/>
          <p:nvPr/>
        </p:nvSpPr>
        <p:spPr>
          <a:xfrm>
            <a:off x="825721" y="1455044"/>
            <a:ext cx="9201681" cy="584775"/>
          </a:xfrm>
          <a:prstGeom prst="rect">
            <a:avLst/>
          </a:prstGeom>
          <a:noFill/>
        </p:spPr>
        <p:txBody>
          <a:bodyPr wrap="square">
            <a:spAutoFit/>
          </a:bodyPr>
          <a:lstStyle/>
          <a:p>
            <a:r>
              <a:rPr lang="en-GB" sz="3200" b="1" dirty="0">
                <a:solidFill>
                  <a:srgbClr val="3F4B61"/>
                </a:solidFill>
                <a:latin typeface="Arial" panose="020B0604020202020204" pitchFamily="34" charset="0"/>
                <a:cs typeface="Arial" panose="020B0604020202020204" pitchFamily="34" charset="0"/>
              </a:rPr>
              <a:t>Possible relevant areas of science or maths</a:t>
            </a:r>
          </a:p>
        </p:txBody>
      </p:sp>
    </p:spTree>
    <p:extLst>
      <p:ext uri="{BB962C8B-B14F-4D97-AF65-F5344CB8AC3E}">
        <p14:creationId xmlns:p14="http://schemas.microsoft.com/office/powerpoint/2010/main" val="21519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384DCD8-4A4D-4A2F-DB14-86FC18E9E551}"/>
              </a:ext>
            </a:extLst>
          </p:cNvPr>
          <p:cNvSpPr txBox="1">
            <a:spLocks noGrp="1"/>
          </p:cNvSpPr>
          <p:nvPr>
            <p:ph sz="quarter" idx="10"/>
          </p:nvPr>
        </p:nvSpPr>
        <p:spPr>
          <a:xfrm>
            <a:off x="681038" y="1583683"/>
            <a:ext cx="10977562" cy="3611245"/>
          </a:xfrm>
          <a:prstGeom prst="rect">
            <a:avLst/>
          </a:prstGeom>
          <a:noFill/>
        </p:spPr>
        <p:txBody>
          <a:bodyPr wrap="square" rtlCol="0">
            <a:spAutoFit/>
          </a:bodyPr>
          <a:lstStyle/>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Using the internet, find a </a:t>
            </a:r>
            <a:r>
              <a:rPr lang="en-GB" sz="2000" b="1" dirty="0">
                <a:solidFill>
                  <a:srgbClr val="3F4B61"/>
                </a:solidFill>
                <a:latin typeface="Tahoma" panose="020B0604030504040204" pitchFamily="34" charset="0"/>
                <a:ea typeface="Tahoma" panose="020B0604030504040204" pitchFamily="34" charset="0"/>
                <a:cs typeface="Tahoma" panose="020B0604030504040204" pitchFamily="34" charset="0"/>
              </a:rPr>
              <a:t>local</a:t>
            </a:r>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 image that pupils would recognise.</a:t>
            </a:r>
          </a:p>
          <a:p>
            <a:endPar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What physics topics could you link to it and what careers might that suggest?</a:t>
            </a:r>
          </a:p>
          <a:p>
            <a:endPar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Make some notes so that you can share your ideas with the group</a:t>
            </a:r>
          </a:p>
          <a:p>
            <a:endPar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Could this type of activity be embedded in your physics curriculum?</a:t>
            </a:r>
          </a:p>
          <a:p>
            <a:endPar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endParaRPr>
          </a:p>
          <a:p>
            <a:pPr algn="r"/>
            <a:r>
              <a:rPr lang="en-GB" sz="2000" dirty="0">
                <a:solidFill>
                  <a:srgbClr val="3F4B61"/>
                </a:solidFill>
                <a:latin typeface="Tahoma" panose="020B0604030504040204" pitchFamily="34" charset="0"/>
                <a:ea typeface="Tahoma" panose="020B0604030504040204" pitchFamily="34" charset="0"/>
                <a:cs typeface="Tahoma" panose="020B0604030504040204" pitchFamily="34" charset="0"/>
              </a:rPr>
              <a:t>(5 minutes)</a:t>
            </a:r>
          </a:p>
        </p:txBody>
      </p:sp>
      <p:sp>
        <p:nvSpPr>
          <p:cNvPr id="7" name="TextBox 6">
            <a:extLst>
              <a:ext uri="{FF2B5EF4-FFF2-40B4-BE49-F238E27FC236}">
                <a16:creationId xmlns:a16="http://schemas.microsoft.com/office/drawing/2014/main" id="{6C9AC313-EFE7-C396-6B5B-42E5762FAB12}"/>
              </a:ext>
            </a:extLst>
          </p:cNvPr>
          <p:cNvSpPr txBox="1"/>
          <p:nvPr/>
        </p:nvSpPr>
        <p:spPr>
          <a:xfrm>
            <a:off x="681038" y="595097"/>
            <a:ext cx="3100548" cy="707886"/>
          </a:xfrm>
          <a:prstGeom prst="rect">
            <a:avLst/>
          </a:prstGeom>
          <a:noFill/>
        </p:spPr>
        <p:txBody>
          <a:bodyPr wrap="square" rtlCol="0">
            <a:spAutoFit/>
          </a:bodyPr>
          <a:lstStyle/>
          <a:p>
            <a:r>
              <a:rPr lang="en-GB" sz="4000" b="1" dirty="0">
                <a:solidFill>
                  <a:srgbClr val="3F4B61"/>
                </a:solidFill>
                <a:latin typeface="Arial" panose="020B0604020202020204" pitchFamily="34" charset="0"/>
                <a:cs typeface="Arial" panose="020B0604020202020204" pitchFamily="34" charset="0"/>
              </a:rPr>
              <a:t>Activity</a:t>
            </a:r>
            <a:r>
              <a:rPr lang="en-GB" sz="4000" dirty="0">
                <a:solidFill>
                  <a:srgbClr val="3F4B61"/>
                </a:solidFill>
                <a:latin typeface="Arial" panose="020B0604020202020204" pitchFamily="34" charset="0"/>
                <a:cs typeface="Arial" panose="020B0604020202020204" pitchFamily="34" charset="0"/>
              </a:rPr>
              <a:t> </a:t>
            </a:r>
            <a:r>
              <a:rPr lang="en-GB" sz="4000" b="1" dirty="0">
                <a:solidFill>
                  <a:srgbClr val="3F4B61"/>
                </a:solidFill>
                <a:latin typeface="Arial" panose="020B0604020202020204" pitchFamily="34" charset="0"/>
                <a:cs typeface="Arial" panose="020B0604020202020204" pitchFamily="34" charset="0"/>
              </a:rPr>
              <a:t>2</a:t>
            </a:r>
            <a:r>
              <a:rPr lang="en-GB" sz="4000" dirty="0">
                <a:solidFill>
                  <a:srgbClr val="3F4B6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6790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8829" y="1058981"/>
            <a:ext cx="10234084" cy="1143000"/>
          </a:xfrm>
        </p:spPr>
        <p:txBody>
          <a:bodyPr/>
          <a:lstStyle/>
          <a:p>
            <a:r>
              <a:rPr lang="en-GB" b="1" dirty="0">
                <a:solidFill>
                  <a:srgbClr val="3F4B61"/>
                </a:solidFill>
                <a:latin typeface="Arial" panose="020B0604020202020204" pitchFamily="34" charset="0"/>
                <a:ea typeface="Tahoma" panose="020B0604030504040204" pitchFamily="34" charset="0"/>
                <a:cs typeface="Arial" panose="020B0604020202020204" pitchFamily="34" charset="0"/>
              </a:rPr>
              <a:t>Think about your examples…</a:t>
            </a:r>
          </a:p>
        </p:txBody>
      </p:sp>
      <p:pic>
        <p:nvPicPr>
          <p:cNvPr id="2" name="Picture 2" descr="ABDr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29" y="2073674"/>
            <a:ext cx="29464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963" y="2781195"/>
            <a:ext cx="5515519" cy="31024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705E7C-A56A-004E-053E-460572227DA3}"/>
              </a:ext>
            </a:extLst>
          </p:cNvPr>
          <p:cNvSpPr txBox="1"/>
          <p:nvPr/>
        </p:nvSpPr>
        <p:spPr>
          <a:xfrm>
            <a:off x="1057229" y="5921553"/>
            <a:ext cx="3048000" cy="584775"/>
          </a:xfrm>
          <a:prstGeom prst="rect">
            <a:avLst/>
          </a:prstGeom>
          <a:noFill/>
        </p:spPr>
        <p:txBody>
          <a:bodyPr wrap="square">
            <a:spAutoFit/>
          </a:bodyPr>
          <a:lstStyle/>
          <a:p>
            <a:r>
              <a:rPr lang="en-GB" sz="1600" baseline="0" dirty="0">
                <a:solidFill>
                  <a:srgbClr val="3F4B61"/>
                </a:solidFill>
                <a:latin typeface="Tahoma" panose="020B0604030504040204" pitchFamily="34" charset="0"/>
                <a:ea typeface="Tahoma" panose="020B0604030504040204" pitchFamily="34" charset="0"/>
                <a:cs typeface="Tahoma" panose="020B0604030504040204" pitchFamily="34" charset="0"/>
              </a:rPr>
              <a:t>Alyssa Drake – astrophysicist currently working in Germany </a:t>
            </a:r>
            <a:endParaRPr lang="en-GB" sz="1600" dirty="0">
              <a:solidFill>
                <a:srgbClr val="3F4B6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39C86693-1E40-C0B0-18C9-9E3BC7417D43}"/>
              </a:ext>
            </a:extLst>
          </p:cNvPr>
          <p:cNvSpPr txBox="1"/>
          <p:nvPr/>
        </p:nvSpPr>
        <p:spPr>
          <a:xfrm>
            <a:off x="4502351" y="6013885"/>
            <a:ext cx="2620204" cy="338554"/>
          </a:xfrm>
          <a:prstGeom prst="rect">
            <a:avLst/>
          </a:prstGeom>
          <a:noFill/>
        </p:spPr>
        <p:txBody>
          <a:bodyPr wrap="none" rtlCol="0">
            <a:spAutoFit/>
          </a:bodyPr>
          <a:lstStyle/>
          <a:p>
            <a:r>
              <a:rPr lang="en-GB" sz="1600" dirty="0">
                <a:solidFill>
                  <a:srgbClr val="3F4B61"/>
                </a:solidFill>
                <a:latin typeface="Tahoma" panose="020B0604030504040204" pitchFamily="34" charset="0"/>
                <a:ea typeface="Tahoma" panose="020B0604030504040204" pitchFamily="34" charset="0"/>
                <a:cs typeface="Tahoma" panose="020B0604030504040204" pitchFamily="34" charset="0"/>
              </a:rPr>
              <a:t>Ian Maude, Auxiliary Nurse</a:t>
            </a:r>
          </a:p>
        </p:txBody>
      </p:sp>
      <p:grpSp>
        <p:nvGrpSpPr>
          <p:cNvPr id="11" name="Group 10">
            <a:extLst>
              <a:ext uri="{FF2B5EF4-FFF2-40B4-BE49-F238E27FC236}">
                <a16:creationId xmlns:a16="http://schemas.microsoft.com/office/drawing/2014/main" id="{1C7FA01E-5D2B-3B55-4E39-1730325906EB}"/>
              </a:ext>
            </a:extLst>
          </p:cNvPr>
          <p:cNvGrpSpPr/>
          <p:nvPr/>
        </p:nvGrpSpPr>
        <p:grpSpPr>
          <a:xfrm>
            <a:off x="1057229" y="1913144"/>
            <a:ext cx="3304909" cy="4802449"/>
            <a:chOff x="1057229" y="1913144"/>
            <a:chExt cx="3304909" cy="4802449"/>
          </a:xfrm>
        </p:grpSpPr>
        <p:sp>
          <p:nvSpPr>
            <p:cNvPr id="6" name="Rectangle 5">
              <a:extLst>
                <a:ext uri="{FF2B5EF4-FFF2-40B4-BE49-F238E27FC236}">
                  <a16:creationId xmlns:a16="http://schemas.microsoft.com/office/drawing/2014/main" id="{63D471CB-FF28-9DC9-35A4-5AA98CE177A6}"/>
                </a:ext>
              </a:extLst>
            </p:cNvPr>
            <p:cNvSpPr/>
            <p:nvPr/>
          </p:nvSpPr>
          <p:spPr>
            <a:xfrm>
              <a:off x="1057229" y="1913144"/>
              <a:ext cx="3304909" cy="4802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3F8A621-44C6-27CF-AD19-127D7CC64F81}"/>
                </a:ext>
              </a:extLst>
            </p:cNvPr>
            <p:cNvSpPr txBox="1"/>
            <p:nvPr/>
          </p:nvSpPr>
          <p:spPr>
            <a:xfrm>
              <a:off x="1179871" y="3429000"/>
              <a:ext cx="3065571" cy="707886"/>
            </a:xfrm>
            <a:prstGeom prst="rect">
              <a:avLst/>
            </a:prstGeom>
            <a:noFill/>
          </p:spPr>
          <p:txBody>
            <a:bodyPr wrap="square" rtlCol="0">
              <a:spAutoFit/>
            </a:bodyPr>
            <a:lstStyle/>
            <a:p>
              <a:r>
                <a:rPr lang="en-GB" sz="4000" dirty="0">
                  <a:solidFill>
                    <a:srgbClr val="3F4B61"/>
                  </a:solidFill>
                </a:rPr>
                <a:t>Astrophysicist</a:t>
              </a:r>
              <a:endParaRPr lang="en-GB" sz="4400" dirty="0">
                <a:solidFill>
                  <a:srgbClr val="3F4B61"/>
                </a:solidFill>
              </a:endParaRPr>
            </a:p>
          </p:txBody>
        </p:sp>
      </p:grpSp>
      <p:grpSp>
        <p:nvGrpSpPr>
          <p:cNvPr id="10" name="Group 9">
            <a:extLst>
              <a:ext uri="{FF2B5EF4-FFF2-40B4-BE49-F238E27FC236}">
                <a16:creationId xmlns:a16="http://schemas.microsoft.com/office/drawing/2014/main" id="{AB1515E0-A574-882F-2B31-7A2589E8377F}"/>
              </a:ext>
            </a:extLst>
          </p:cNvPr>
          <p:cNvGrpSpPr/>
          <p:nvPr/>
        </p:nvGrpSpPr>
        <p:grpSpPr>
          <a:xfrm>
            <a:off x="4502351" y="2395328"/>
            <a:ext cx="6110685" cy="3957111"/>
            <a:chOff x="4502351" y="2395328"/>
            <a:chExt cx="6110685" cy="3957111"/>
          </a:xfrm>
        </p:grpSpPr>
        <p:sp>
          <p:nvSpPr>
            <p:cNvPr id="9" name="Rectangle 8">
              <a:extLst>
                <a:ext uri="{FF2B5EF4-FFF2-40B4-BE49-F238E27FC236}">
                  <a16:creationId xmlns:a16="http://schemas.microsoft.com/office/drawing/2014/main" id="{A1A41865-7500-B06E-B07E-43092392675B}"/>
                </a:ext>
              </a:extLst>
            </p:cNvPr>
            <p:cNvSpPr/>
            <p:nvPr/>
          </p:nvSpPr>
          <p:spPr>
            <a:xfrm>
              <a:off x="4502351" y="2395328"/>
              <a:ext cx="6110685" cy="39571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5128143-1B6E-2D01-6EBA-399F65292495}"/>
                </a:ext>
              </a:extLst>
            </p:cNvPr>
            <p:cNvSpPr txBox="1"/>
            <p:nvPr/>
          </p:nvSpPr>
          <p:spPr>
            <a:xfrm>
              <a:off x="6618822" y="3427307"/>
              <a:ext cx="1481799" cy="707886"/>
            </a:xfrm>
            <a:prstGeom prst="rect">
              <a:avLst/>
            </a:prstGeom>
            <a:noFill/>
          </p:spPr>
          <p:txBody>
            <a:bodyPr wrap="square" rtlCol="0">
              <a:spAutoFit/>
            </a:bodyPr>
            <a:lstStyle/>
            <a:p>
              <a:r>
                <a:rPr lang="en-GB" sz="4000" dirty="0">
                  <a:solidFill>
                    <a:srgbClr val="3F4B61"/>
                  </a:solidFill>
                </a:rPr>
                <a:t>Nurse</a:t>
              </a:r>
            </a:p>
          </p:txBody>
        </p:sp>
      </p:grpSp>
    </p:spTree>
    <p:extLst>
      <p:ext uri="{BB962C8B-B14F-4D97-AF65-F5344CB8AC3E}">
        <p14:creationId xmlns:p14="http://schemas.microsoft.com/office/powerpoint/2010/main" val="70599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101EFF15F7244E92AF8F8111B31120" ma:contentTypeVersion="18" ma:contentTypeDescription="Create a new document." ma:contentTypeScope="" ma:versionID="59cd02b83c1c5381213f7ae3e51fe9cb">
  <xsd:schema xmlns:xsd="http://www.w3.org/2001/XMLSchema" xmlns:xs="http://www.w3.org/2001/XMLSchema" xmlns:p="http://schemas.microsoft.com/office/2006/metadata/properties" xmlns:ns2="e38e0c0e-9e92-40c9-b57e-e47c6f65fb1e" xmlns:ns3="aa7c0b1b-f59d-4c28-9780-119c98508374" targetNamespace="http://schemas.microsoft.com/office/2006/metadata/properties" ma:root="true" ma:fieldsID="e60c02aadde602450d6f1db347079bec" ns2:_="" ns3:_="">
    <xsd:import namespace="e38e0c0e-9e92-40c9-b57e-e47c6f65fb1e"/>
    <xsd:import namespace="aa7c0b1b-f59d-4c28-9780-119c985083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e0c0e-9e92-40c9-b57e-e47c6f65f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32281f-a131-4e30-9d9a-cf3e1e65cb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7c0b1b-f59d-4c28-9780-119c985083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c87fb8-af5a-4ca3-be9c-09c224aee55f}" ma:internalName="TaxCatchAll" ma:showField="CatchAllData" ma:web="aa7c0b1b-f59d-4c28-9780-119c985083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8e0c0e-9e92-40c9-b57e-e47c6f65fb1e">
      <Terms xmlns="http://schemas.microsoft.com/office/infopath/2007/PartnerControls"/>
    </lcf76f155ced4ddcb4097134ff3c332f>
    <TaxCatchAll xmlns="aa7c0b1b-f59d-4c28-9780-119c98508374" xsi:nil="true"/>
    <SharedWithUsers xmlns="aa7c0b1b-f59d-4c28-9780-119c98508374">
      <UserInfo>
        <DisplayName>Jessica Rowson</DisplayName>
        <AccountId>86</AccountId>
        <AccountType/>
      </UserInfo>
    </SharedWithUsers>
  </documentManagement>
</p:properties>
</file>

<file path=customXml/itemProps1.xml><?xml version="1.0" encoding="utf-8"?>
<ds:datastoreItem xmlns:ds="http://schemas.openxmlformats.org/officeDocument/2006/customXml" ds:itemID="{2FAECA13-B667-4C8A-83FA-EC806B57D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e0c0e-9e92-40c9-b57e-e47c6f65fb1e"/>
    <ds:schemaRef ds:uri="aa7c0b1b-f59d-4c28-9780-119c985083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BA2EC1-F05B-4BDB-A481-CFB9BCA84424}">
  <ds:schemaRefs>
    <ds:schemaRef ds:uri="http://schemas.microsoft.com/sharepoint/v3/contenttype/forms"/>
  </ds:schemaRefs>
</ds:datastoreItem>
</file>

<file path=customXml/itemProps3.xml><?xml version="1.0" encoding="utf-8"?>
<ds:datastoreItem xmlns:ds="http://schemas.openxmlformats.org/officeDocument/2006/customXml" ds:itemID="{A6E8F1F0-D6F8-4B53-8BCD-4F60E702FA97}">
  <ds:schemaRefs>
    <ds:schemaRef ds:uri="http://purl.org/dc/terms/"/>
    <ds:schemaRef ds:uri="http://www.w3.org/XML/1998/namespace"/>
    <ds:schemaRef ds:uri="aa7c0b1b-f59d-4c28-9780-119c98508374"/>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e38e0c0e-9e92-40c9-b57e-e47c6f65fb1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251</TotalTime>
  <Words>1726</Words>
  <Application>Microsoft Macintosh PowerPoint</Application>
  <PresentationFormat>Widescreen</PresentationFormat>
  <Paragraphs>205</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Avenir Next Demi Bold</vt:lpstr>
      <vt:lpstr>Calibri</vt:lpstr>
      <vt:lpstr>League Gothic</vt:lpstr>
      <vt:lpstr>Planer Trial Bold</vt:lpstr>
      <vt:lpstr>Proxima Nova</vt:lpstr>
      <vt:lpstr>ReithSerif</vt:lpstr>
      <vt:lpstr>Tahoma</vt:lpstr>
      <vt:lpstr>Office Theme</vt:lpstr>
      <vt:lpstr>Embedding physics careers in the curriculum: Planning for careers</vt:lpstr>
      <vt:lpstr>Aims for this session</vt:lpstr>
      <vt:lpstr>Careers in YOUR classroom</vt:lpstr>
      <vt:lpstr>Planning for careers</vt:lpstr>
      <vt:lpstr>Planning for careers</vt:lpstr>
      <vt:lpstr>PowerPoint Presentation</vt:lpstr>
      <vt:lpstr>PowerPoint Presentation</vt:lpstr>
      <vt:lpstr>PowerPoint Presentation</vt:lpstr>
      <vt:lpstr>Think about your examples…</vt:lpstr>
      <vt:lpstr>PowerPoint Presentation</vt:lpstr>
      <vt:lpstr>PowerPoint Presentation</vt:lpstr>
      <vt:lpstr>PowerPoint Presentation</vt:lpstr>
      <vt:lpstr>PowerPoint Presentation</vt:lpstr>
      <vt:lpstr>PowerPoint Presentation</vt:lpstr>
      <vt:lpstr>Questions, questions…</vt:lpstr>
      <vt:lpstr>Showcase local companies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Berry</dc:creator>
  <cp:lastModifiedBy>Bryan Berry</cp:lastModifiedBy>
  <cp:revision>16</cp:revision>
  <dcterms:created xsi:type="dcterms:W3CDTF">2022-08-08T13:25:09Z</dcterms:created>
  <dcterms:modified xsi:type="dcterms:W3CDTF">2024-10-09T15:35:57Z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0x01010033101EFF15F7244E92AF8F8111B31120</vt:lpwstr>
  </property>
  <property fmtid="{D5CDD505-2E9C-101B-9397-08002B2CF9AE}" pid="3" name="MediaServiceImageTags">
    <vt:lpwstr/>
  </property>
</Properties>
</file>