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332" r:id="rId5"/>
    <p:sldId id="273" r:id="rId6"/>
    <p:sldId id="312" r:id="rId7"/>
    <p:sldId id="275" r:id="rId8"/>
    <p:sldId id="271" r:id="rId9"/>
    <p:sldId id="272" r:id="rId10"/>
    <p:sldId id="315" r:id="rId11"/>
    <p:sldId id="30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47339E-C2EF-ECFC-29BD-7B8DDA2E0EE7}" name="Bryan Berry" initials="BB" userId="S::bryan.berry@physicspartners.com::39b5a491-701b-4054-842c-4af931312d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4B61"/>
    <a:srgbClr val="5900FF"/>
    <a:srgbClr val="6407FA"/>
    <a:srgbClr val="FF2F92"/>
    <a:srgbClr val="0096FF"/>
    <a:srgbClr val="0432FF"/>
    <a:srgbClr val="FF85FF"/>
    <a:srgbClr val="FF8AD8"/>
    <a:srgbClr val="73FDD6"/>
    <a:srgbClr val="73F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EE76AE-6D44-6A45-B014-F234A1E732E6}" v="5" dt="2024-07-18T14:37:45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1"/>
    <p:restoredTop sz="69116"/>
  </p:normalViewPr>
  <p:slideViewPr>
    <p:cSldViewPr snapToGrid="0">
      <p:cViewPr varScale="1">
        <p:scale>
          <a:sx n="86" d="100"/>
          <a:sy n="86" d="100"/>
        </p:scale>
        <p:origin x="1880" y="200"/>
      </p:cViewPr>
      <p:guideLst/>
    </p:cSldViewPr>
  </p:slideViewPr>
  <p:outlineViewPr>
    <p:cViewPr>
      <p:scale>
        <a:sx n="33" d="100"/>
        <a:sy n="33" d="100"/>
      </p:scale>
      <p:origin x="0" y="-9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erry" userId="39b5a491-701b-4054-842c-4af931312d60" providerId="ADAL" clId="{88E13F06-720C-AA4F-9032-056C77553C9B}"/>
    <pc:docChg chg="undo custSel addSld delSld modSld">
      <pc:chgData name="Bryan Berry" userId="39b5a491-701b-4054-842c-4af931312d60" providerId="ADAL" clId="{88E13F06-720C-AA4F-9032-056C77553C9B}" dt="2023-05-31T17:03:51.130" v="280" actId="20577"/>
      <pc:docMkLst>
        <pc:docMk/>
      </pc:docMkLst>
      <pc:sldChg chg="addSp delSp modSp mod">
        <pc:chgData name="Bryan Berry" userId="39b5a491-701b-4054-842c-4af931312d60" providerId="ADAL" clId="{88E13F06-720C-AA4F-9032-056C77553C9B}" dt="2023-05-28T19:03:13.506" v="277"/>
        <pc:sldMkLst>
          <pc:docMk/>
          <pc:sldMk cId="1759861552" sldId="256"/>
        </pc:sldMkLst>
        <pc:spChg chg="add del mod">
          <ac:chgData name="Bryan Berry" userId="39b5a491-701b-4054-842c-4af931312d60" providerId="ADAL" clId="{88E13F06-720C-AA4F-9032-056C77553C9B}" dt="2023-05-28T19:03:13.506" v="277"/>
          <ac:spMkLst>
            <pc:docMk/>
            <pc:sldMk cId="1759861552" sldId="256"/>
            <ac:spMk id="3" creationId="{CCC9A8F2-104D-B21A-A2E1-C804197B2449}"/>
          </ac:spMkLst>
        </pc:spChg>
      </pc:sldChg>
      <pc:sldChg chg="del">
        <pc:chgData name="Bryan Berry" userId="39b5a491-701b-4054-842c-4af931312d60" providerId="ADAL" clId="{88E13F06-720C-AA4F-9032-056C77553C9B}" dt="2023-05-23T15:00:15.964" v="274" actId="2696"/>
        <pc:sldMkLst>
          <pc:docMk/>
          <pc:sldMk cId="2602707170" sldId="294"/>
        </pc:sldMkLst>
      </pc:sldChg>
      <pc:sldChg chg="modSp mod modNotesTx">
        <pc:chgData name="Bryan Berry" userId="39b5a491-701b-4054-842c-4af931312d60" providerId="ADAL" clId="{88E13F06-720C-AA4F-9032-056C77553C9B}" dt="2023-05-23T13:44:35.357" v="273" actId="20577"/>
        <pc:sldMkLst>
          <pc:docMk/>
          <pc:sldMk cId="1775261767" sldId="298"/>
        </pc:sldMkLst>
        <pc:spChg chg="mod">
          <ac:chgData name="Bryan Berry" userId="39b5a491-701b-4054-842c-4af931312d60" providerId="ADAL" clId="{88E13F06-720C-AA4F-9032-056C77553C9B}" dt="2023-05-23T13:43:42.715" v="251" actId="20577"/>
          <ac:spMkLst>
            <pc:docMk/>
            <pc:sldMk cId="1775261767" sldId="298"/>
            <ac:spMk id="8" creationId="{B032ADE9-A8C5-5756-53F3-7A5CDEDDCF42}"/>
          </ac:spMkLst>
        </pc:spChg>
        <pc:spChg chg="mod">
          <ac:chgData name="Bryan Berry" userId="39b5a491-701b-4054-842c-4af931312d60" providerId="ADAL" clId="{88E13F06-720C-AA4F-9032-056C77553C9B}" dt="2023-05-23T13:44:04.513" v="261" actId="20577"/>
          <ac:spMkLst>
            <pc:docMk/>
            <pc:sldMk cId="1775261767" sldId="298"/>
            <ac:spMk id="12" creationId="{E118F23F-0312-0E51-BCCC-A62CEAD757C1}"/>
          </ac:spMkLst>
        </pc:spChg>
      </pc:sldChg>
      <pc:sldChg chg="delSp modSp add mod">
        <pc:chgData name="Bryan Berry" userId="39b5a491-701b-4054-842c-4af931312d60" providerId="ADAL" clId="{88E13F06-720C-AA4F-9032-056C77553C9B}" dt="2023-05-31T17:03:51.130" v="280" actId="20577"/>
        <pc:sldMkLst>
          <pc:docMk/>
          <pc:sldMk cId="861845217" sldId="331"/>
        </pc:sldMkLst>
        <pc:spChg chg="mod">
          <ac:chgData name="Bryan Berry" userId="39b5a491-701b-4054-842c-4af931312d60" providerId="ADAL" clId="{88E13F06-720C-AA4F-9032-056C77553C9B}" dt="2023-05-23T13:30:31.223" v="172" actId="20577"/>
          <ac:spMkLst>
            <pc:docMk/>
            <pc:sldMk cId="861845217" sldId="331"/>
            <ac:spMk id="3" creationId="{3BC9D842-1C5E-C859-1F2A-E29C48FF24ED}"/>
          </ac:spMkLst>
        </pc:spChg>
        <pc:spChg chg="del mod">
          <ac:chgData name="Bryan Berry" userId="39b5a491-701b-4054-842c-4af931312d60" providerId="ADAL" clId="{88E13F06-720C-AA4F-9032-056C77553C9B}" dt="2023-05-23T13:26:49.439" v="55" actId="478"/>
          <ac:spMkLst>
            <pc:docMk/>
            <pc:sldMk cId="861845217" sldId="331"/>
            <ac:spMk id="9" creationId="{595D238C-D7AC-52B2-5B43-27BEBDA668FD}"/>
          </ac:spMkLst>
        </pc:spChg>
        <pc:spChg chg="mod">
          <ac:chgData name="Bryan Berry" userId="39b5a491-701b-4054-842c-4af931312d60" providerId="ADAL" clId="{88E13F06-720C-AA4F-9032-056C77553C9B}" dt="2023-05-31T17:03:51.130" v="280" actId="20577"/>
          <ac:spMkLst>
            <pc:docMk/>
            <pc:sldMk cId="861845217" sldId="331"/>
            <ac:spMk id="10" creationId="{C49AACB4-D19F-5109-925D-22E89B6D74B2}"/>
          </ac:spMkLst>
        </pc:spChg>
      </pc:sldChg>
    </pc:docChg>
  </pc:docChgLst>
  <pc:docChgLst>
    <pc:chgData name="Bryan Berry" userId="39b5a491-701b-4054-842c-4af931312d60" providerId="ADAL" clId="{B89EC818-EC2E-7842-8A59-E230889DB2D2}"/>
    <pc:docChg chg="sldOrd">
      <pc:chgData name="Bryan Berry" userId="39b5a491-701b-4054-842c-4af931312d60" providerId="ADAL" clId="{B89EC818-EC2E-7842-8A59-E230889DB2D2}" dt="2024-07-18T07:34:39.138" v="0" actId="20578"/>
      <pc:docMkLst>
        <pc:docMk/>
      </pc:docMkLst>
      <pc:sldChg chg="ord">
        <pc:chgData name="Bryan Berry" userId="39b5a491-701b-4054-842c-4af931312d60" providerId="ADAL" clId="{B89EC818-EC2E-7842-8A59-E230889DB2D2}" dt="2024-07-18T07:34:39.138" v="0" actId="20578"/>
        <pc:sldMkLst>
          <pc:docMk/>
          <pc:sldMk cId="894176693" sldId="273"/>
        </pc:sldMkLst>
      </pc:sldChg>
    </pc:docChg>
  </pc:docChgLst>
  <pc:docChgLst>
    <pc:chgData name="Bryan Berry" userId="39b5a491-701b-4054-842c-4af931312d60" providerId="ADAL" clId="{10AB8A55-C20F-584C-96B8-9F481F7F14A1}"/>
    <pc:docChg chg="undo custSel delSld modSld modMainMaster">
      <pc:chgData name="Bryan Berry" userId="39b5a491-701b-4054-842c-4af931312d60" providerId="ADAL" clId="{10AB8A55-C20F-584C-96B8-9F481F7F14A1}" dt="2022-10-27T09:49:42.120" v="393" actId="20577"/>
      <pc:docMkLst>
        <pc:docMk/>
      </pc:docMkLst>
      <pc:sldChg chg="addSp delSp modSp mod">
        <pc:chgData name="Bryan Berry" userId="39b5a491-701b-4054-842c-4af931312d60" providerId="ADAL" clId="{10AB8A55-C20F-584C-96B8-9F481F7F14A1}" dt="2022-09-29T14:03:40.601" v="185" actId="1076"/>
        <pc:sldMkLst>
          <pc:docMk/>
          <pc:sldMk cId="1759861552" sldId="256"/>
        </pc:sldMkLst>
        <pc:spChg chg="mod">
          <ac:chgData name="Bryan Berry" userId="39b5a491-701b-4054-842c-4af931312d60" providerId="ADAL" clId="{10AB8A55-C20F-584C-96B8-9F481F7F14A1}" dt="2022-09-29T14:03:23.699" v="179"/>
          <ac:spMkLst>
            <pc:docMk/>
            <pc:sldMk cId="1759861552" sldId="256"/>
            <ac:spMk id="2" creationId="{355264E0-C370-369B-64A7-E8DFC2CE8A16}"/>
          </ac:spMkLst>
        </pc:spChg>
        <pc:spChg chg="del mod">
          <ac:chgData name="Bryan Berry" userId="39b5a491-701b-4054-842c-4af931312d60" providerId="ADAL" clId="{10AB8A55-C20F-584C-96B8-9F481F7F14A1}" dt="2022-09-29T14:03:29.509" v="182" actId="478"/>
          <ac:spMkLst>
            <pc:docMk/>
            <pc:sldMk cId="1759861552" sldId="256"/>
            <ac:spMk id="3" creationId="{AFD00AF3-67BF-8735-4058-149F33437EE9}"/>
          </ac:spMkLst>
        </pc:spChg>
        <pc:spChg chg="add mod">
          <ac:chgData name="Bryan Berry" userId="39b5a491-701b-4054-842c-4af931312d60" providerId="ADAL" clId="{10AB8A55-C20F-584C-96B8-9F481F7F14A1}" dt="2022-09-29T14:03:40.601" v="185" actId="1076"/>
          <ac:spMkLst>
            <pc:docMk/>
            <pc:sldMk cId="1759861552" sldId="256"/>
            <ac:spMk id="5" creationId="{B71DD6D4-BFE6-8537-3F9E-CE7EE31BB1E0}"/>
          </ac:spMkLst>
        </pc:spChg>
      </pc:sldChg>
      <pc:sldChg chg="modSp mod">
        <pc:chgData name="Bryan Berry" userId="39b5a491-701b-4054-842c-4af931312d60" providerId="ADAL" clId="{10AB8A55-C20F-584C-96B8-9F481F7F14A1}" dt="2022-09-29T13:50:25.808" v="22" actId="14100"/>
        <pc:sldMkLst>
          <pc:docMk/>
          <pc:sldMk cId="3064682932" sldId="272"/>
        </pc:sldMkLst>
        <pc:picChg chg="mod">
          <ac:chgData name="Bryan Berry" userId="39b5a491-701b-4054-842c-4af931312d60" providerId="ADAL" clId="{10AB8A55-C20F-584C-96B8-9F481F7F14A1}" dt="2022-09-29T13:50:25.808" v="22" actId="14100"/>
          <ac:picMkLst>
            <pc:docMk/>
            <pc:sldMk cId="3064682932" sldId="272"/>
            <ac:picMk id="3" creationId="{00000000-0000-0000-0000-000000000000}"/>
          </ac:picMkLst>
        </pc:picChg>
      </pc:sldChg>
      <pc:sldChg chg="modSp mod">
        <pc:chgData name="Bryan Berry" userId="39b5a491-701b-4054-842c-4af931312d60" providerId="ADAL" clId="{10AB8A55-C20F-584C-96B8-9F481F7F14A1}" dt="2022-09-29T14:02:47.384" v="164" actId="20577"/>
        <pc:sldMkLst>
          <pc:docMk/>
          <pc:sldMk cId="491463140" sldId="275"/>
        </pc:sldMkLst>
        <pc:spChg chg="mod">
          <ac:chgData name="Bryan Berry" userId="39b5a491-701b-4054-842c-4af931312d60" providerId="ADAL" clId="{10AB8A55-C20F-584C-96B8-9F481F7F14A1}" dt="2022-09-29T14:02:47.384" v="164" actId="20577"/>
          <ac:spMkLst>
            <pc:docMk/>
            <pc:sldMk cId="491463140" sldId="275"/>
            <ac:spMk id="4" creationId="{00000000-0000-0000-0000-000000000000}"/>
          </ac:spMkLst>
        </pc:spChg>
      </pc:sldChg>
      <pc:sldChg chg="modSp mod">
        <pc:chgData name="Bryan Berry" userId="39b5a491-701b-4054-842c-4af931312d60" providerId="ADAL" clId="{10AB8A55-C20F-584C-96B8-9F481F7F14A1}" dt="2022-09-29T14:02:19.871" v="162" actId="1076"/>
        <pc:sldMkLst>
          <pc:docMk/>
          <pc:sldMk cId="3355037208" sldId="283"/>
        </pc:sldMkLst>
        <pc:spChg chg="mod">
          <ac:chgData name="Bryan Berry" userId="39b5a491-701b-4054-842c-4af931312d60" providerId="ADAL" clId="{10AB8A55-C20F-584C-96B8-9F481F7F14A1}" dt="2022-09-29T14:02:12.851" v="161" actId="20577"/>
          <ac:spMkLst>
            <pc:docMk/>
            <pc:sldMk cId="3355037208" sldId="283"/>
            <ac:spMk id="2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4:02:19.871" v="162" actId="1076"/>
          <ac:spMkLst>
            <pc:docMk/>
            <pc:sldMk cId="3355037208" sldId="283"/>
            <ac:spMk id="12" creationId="{82B0CE5F-6DA3-1611-64D4-0AA09FE5C2A2}"/>
          </ac:spMkLst>
        </pc:spChg>
        <pc:spChg chg="mod">
          <ac:chgData name="Bryan Berry" userId="39b5a491-701b-4054-842c-4af931312d60" providerId="ADAL" clId="{10AB8A55-C20F-584C-96B8-9F481F7F14A1}" dt="2022-09-29T14:02:19.871" v="162" actId="1076"/>
          <ac:spMkLst>
            <pc:docMk/>
            <pc:sldMk cId="3355037208" sldId="283"/>
            <ac:spMk id="15" creationId="{A3559384-8494-310A-DF7B-C335DB681064}"/>
          </ac:spMkLst>
        </pc:spChg>
      </pc:sldChg>
      <pc:sldChg chg="del">
        <pc:chgData name="Bryan Berry" userId="39b5a491-701b-4054-842c-4af931312d60" providerId="ADAL" clId="{10AB8A55-C20F-584C-96B8-9F481F7F14A1}" dt="2022-09-29T14:03:11.646" v="169" actId="2696"/>
        <pc:sldMkLst>
          <pc:docMk/>
          <pc:sldMk cId="1334226847" sldId="290"/>
        </pc:sldMkLst>
      </pc:sldChg>
      <pc:sldChg chg="modSp mod">
        <pc:chgData name="Bryan Berry" userId="39b5a491-701b-4054-842c-4af931312d60" providerId="ADAL" clId="{10AB8A55-C20F-584C-96B8-9F481F7F14A1}" dt="2022-09-29T14:00:51.367" v="147" actId="403"/>
        <pc:sldMkLst>
          <pc:docMk/>
          <pc:sldMk cId="2928763602" sldId="291"/>
        </pc:sldMkLst>
        <pc:spChg chg="mod">
          <ac:chgData name="Bryan Berry" userId="39b5a491-701b-4054-842c-4af931312d60" providerId="ADAL" clId="{10AB8A55-C20F-584C-96B8-9F481F7F14A1}" dt="2022-09-29T14:00:51.367" v="147" actId="403"/>
          <ac:spMkLst>
            <pc:docMk/>
            <pc:sldMk cId="2928763602" sldId="291"/>
            <ac:spMk id="8" creationId="{D967560F-FAA6-5B6F-2B1B-7DE0B79DE3D6}"/>
          </ac:spMkLst>
        </pc:spChg>
        <pc:spChg chg="mod">
          <ac:chgData name="Bryan Berry" userId="39b5a491-701b-4054-842c-4af931312d60" providerId="ADAL" clId="{10AB8A55-C20F-584C-96B8-9F481F7F14A1}" dt="2022-09-29T14:00:48.350" v="146" actId="1076"/>
          <ac:spMkLst>
            <pc:docMk/>
            <pc:sldMk cId="2928763602" sldId="291"/>
            <ac:spMk id="9" creationId="{995E2501-8CCB-20F4-BCCE-FAB3013ADDDE}"/>
          </ac:spMkLst>
        </pc:spChg>
      </pc:sldChg>
      <pc:sldChg chg="modSp mod">
        <pc:chgData name="Bryan Berry" userId="39b5a491-701b-4054-842c-4af931312d60" providerId="ADAL" clId="{10AB8A55-C20F-584C-96B8-9F481F7F14A1}" dt="2022-09-29T13:50:14.985" v="20" actId="1076"/>
        <pc:sldMkLst>
          <pc:docMk/>
          <pc:sldMk cId="1775261767" sldId="298"/>
        </pc:sldMkLst>
        <pc:spChg chg="mod">
          <ac:chgData name="Bryan Berry" userId="39b5a491-701b-4054-842c-4af931312d60" providerId="ADAL" clId="{10AB8A55-C20F-584C-96B8-9F481F7F14A1}" dt="2022-09-29T13:50:14.985" v="20" actId="1076"/>
          <ac:spMkLst>
            <pc:docMk/>
            <pc:sldMk cId="1775261767" sldId="298"/>
            <ac:spMk id="10" creationId="{0B9FA1ED-3C1F-F776-C948-B7E5733DD7E0}"/>
          </ac:spMkLst>
        </pc:spChg>
      </pc:sldChg>
      <pc:sldChg chg="modSp mod">
        <pc:chgData name="Bryan Berry" userId="39b5a491-701b-4054-842c-4af931312d60" providerId="ADAL" clId="{10AB8A55-C20F-584C-96B8-9F481F7F14A1}" dt="2022-09-29T13:53:30.450" v="54" actId="1076"/>
        <pc:sldMkLst>
          <pc:docMk/>
          <pc:sldMk cId="2072096890" sldId="303"/>
        </pc:sldMkLst>
        <pc:spChg chg="mod">
          <ac:chgData name="Bryan Berry" userId="39b5a491-701b-4054-842c-4af931312d60" providerId="ADAL" clId="{10AB8A55-C20F-584C-96B8-9F481F7F14A1}" dt="2022-09-29T13:53:16.581" v="53" actId="255"/>
          <ac:spMkLst>
            <pc:docMk/>
            <pc:sldMk cId="2072096890" sldId="303"/>
            <ac:spMk id="2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3:16.581" v="53" actId="255"/>
          <ac:spMkLst>
            <pc:docMk/>
            <pc:sldMk cId="2072096890" sldId="303"/>
            <ac:spMk id="3" creationId="{3F3C5783-7884-468F-6AC9-27E754221D88}"/>
          </ac:spMkLst>
        </pc:spChg>
        <pc:spChg chg="mod">
          <ac:chgData name="Bryan Berry" userId="39b5a491-701b-4054-842c-4af931312d60" providerId="ADAL" clId="{10AB8A55-C20F-584C-96B8-9F481F7F14A1}" dt="2022-09-29T13:53:30.450" v="54" actId="1076"/>
          <ac:spMkLst>
            <pc:docMk/>
            <pc:sldMk cId="2072096890" sldId="303"/>
            <ac:spMk id="4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3:16.581" v="53" actId="255"/>
          <ac:spMkLst>
            <pc:docMk/>
            <pc:sldMk cId="2072096890" sldId="303"/>
            <ac:spMk id="7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3:16.581" v="53" actId="255"/>
          <ac:spMkLst>
            <pc:docMk/>
            <pc:sldMk cId="2072096890" sldId="303"/>
            <ac:spMk id="8" creationId="{00000000-0000-0000-0000-000000000000}"/>
          </ac:spMkLst>
        </pc:spChg>
        <pc:picChg chg="mod">
          <ac:chgData name="Bryan Berry" userId="39b5a491-701b-4054-842c-4af931312d60" providerId="ADAL" clId="{10AB8A55-C20F-584C-96B8-9F481F7F14A1}" dt="2022-09-29T13:53:08.707" v="51" actId="1076"/>
          <ac:picMkLst>
            <pc:docMk/>
            <pc:sldMk cId="2072096890" sldId="303"/>
            <ac:picMk id="3074" creationId="{00000000-0000-0000-0000-000000000000}"/>
          </ac:picMkLst>
        </pc:picChg>
      </pc:sldChg>
      <pc:sldChg chg="modSp mod">
        <pc:chgData name="Bryan Berry" userId="39b5a491-701b-4054-842c-4af931312d60" providerId="ADAL" clId="{10AB8A55-C20F-584C-96B8-9F481F7F14A1}" dt="2022-09-29T13:54:10.993" v="64" actId="20577"/>
        <pc:sldMkLst>
          <pc:docMk/>
          <pc:sldMk cId="2241197379" sldId="304"/>
        </pc:sldMkLst>
        <pc:spChg chg="mod">
          <ac:chgData name="Bryan Berry" userId="39b5a491-701b-4054-842c-4af931312d60" providerId="ADAL" clId="{10AB8A55-C20F-584C-96B8-9F481F7F14A1}" dt="2022-09-29T13:54:10.993" v="64" actId="20577"/>
          <ac:spMkLst>
            <pc:docMk/>
            <pc:sldMk cId="2241197379" sldId="304"/>
            <ac:spMk id="5" creationId="{260AD02F-D6C0-01B7-3D36-C53E3B8FFCF5}"/>
          </ac:spMkLst>
        </pc:spChg>
        <pc:picChg chg="mod">
          <ac:chgData name="Bryan Berry" userId="39b5a491-701b-4054-842c-4af931312d60" providerId="ADAL" clId="{10AB8A55-C20F-584C-96B8-9F481F7F14A1}" dt="2022-09-29T13:54:04.383" v="62" actId="1076"/>
          <ac:picMkLst>
            <pc:docMk/>
            <pc:sldMk cId="2241197379" sldId="304"/>
            <ac:picMk id="3" creationId="{FAA0CFC4-28E9-765B-7086-32162136E25D}"/>
          </ac:picMkLst>
        </pc:picChg>
      </pc:sldChg>
      <pc:sldChg chg="delSp modSp mod">
        <pc:chgData name="Bryan Berry" userId="39b5a491-701b-4054-842c-4af931312d60" providerId="ADAL" clId="{10AB8A55-C20F-584C-96B8-9F481F7F14A1}" dt="2022-10-27T09:49:42.120" v="393" actId="20577"/>
        <pc:sldMkLst>
          <pc:docMk/>
          <pc:sldMk cId="3474010495" sldId="305"/>
        </pc:sldMkLst>
        <pc:spChg chg="mod">
          <ac:chgData name="Bryan Berry" userId="39b5a491-701b-4054-842c-4af931312d60" providerId="ADAL" clId="{10AB8A55-C20F-584C-96B8-9F481F7F14A1}" dt="2022-10-27T09:49:42.120" v="393" actId="20577"/>
          <ac:spMkLst>
            <pc:docMk/>
            <pc:sldMk cId="3474010495" sldId="305"/>
            <ac:spMk id="2" creationId="{CD80C152-14D2-7316-C63F-C9CB6379679C}"/>
          </ac:spMkLst>
        </pc:spChg>
        <pc:spChg chg="del">
          <ac:chgData name="Bryan Berry" userId="39b5a491-701b-4054-842c-4af931312d60" providerId="ADAL" clId="{10AB8A55-C20F-584C-96B8-9F481F7F14A1}" dt="2022-09-29T13:53:46.538" v="56" actId="478"/>
          <ac:spMkLst>
            <pc:docMk/>
            <pc:sldMk cId="3474010495" sldId="305"/>
            <ac:spMk id="4" creationId="{00000000-0000-0000-0000-000000000000}"/>
          </ac:spMkLst>
        </pc:spChg>
        <pc:picChg chg="mod">
          <ac:chgData name="Bryan Berry" userId="39b5a491-701b-4054-842c-4af931312d60" providerId="ADAL" clId="{10AB8A55-C20F-584C-96B8-9F481F7F14A1}" dt="2022-09-29T13:53:48.976" v="57" actId="1076"/>
          <ac:picMkLst>
            <pc:docMk/>
            <pc:sldMk cId="3474010495" sldId="305"/>
            <ac:picMk id="5" creationId="{00000000-0000-0000-0000-000000000000}"/>
          </ac:picMkLst>
        </pc:picChg>
      </pc:sldChg>
      <pc:sldChg chg="modSp mod">
        <pc:chgData name="Bryan Berry" userId="39b5a491-701b-4054-842c-4af931312d60" providerId="ADAL" clId="{10AB8A55-C20F-584C-96B8-9F481F7F14A1}" dt="2022-09-29T12:41:08.718" v="12" actId="1076"/>
        <pc:sldMkLst>
          <pc:docMk/>
          <pc:sldMk cId="256710290" sldId="306"/>
        </pc:sldMkLst>
        <pc:spChg chg="mod">
          <ac:chgData name="Bryan Berry" userId="39b5a491-701b-4054-842c-4af931312d60" providerId="ADAL" clId="{10AB8A55-C20F-584C-96B8-9F481F7F14A1}" dt="2022-09-29T12:41:08.718" v="12" actId="1076"/>
          <ac:spMkLst>
            <pc:docMk/>
            <pc:sldMk cId="256710290" sldId="306"/>
            <ac:spMk id="5" creationId="{FF58E4E5-7112-5018-FD0A-14DAB692A5DD}"/>
          </ac:spMkLst>
        </pc:spChg>
      </pc:sldChg>
      <pc:sldChg chg="modSp mod">
        <pc:chgData name="Bryan Berry" userId="39b5a491-701b-4054-842c-4af931312d60" providerId="ADAL" clId="{10AB8A55-C20F-584C-96B8-9F481F7F14A1}" dt="2022-09-29T13:51:04.082" v="26" actId="1076"/>
        <pc:sldMkLst>
          <pc:docMk/>
          <pc:sldMk cId="3835066242" sldId="308"/>
        </pc:sldMkLst>
        <pc:spChg chg="mod">
          <ac:chgData name="Bryan Berry" userId="39b5a491-701b-4054-842c-4af931312d60" providerId="ADAL" clId="{10AB8A55-C20F-584C-96B8-9F481F7F14A1}" dt="2022-09-29T13:51:04.082" v="26" actId="1076"/>
          <ac:spMkLst>
            <pc:docMk/>
            <pc:sldMk cId="3835066242" sldId="308"/>
            <ac:spMk id="3" creationId="{00000000-0000-0000-0000-000000000000}"/>
          </ac:spMkLst>
        </pc:spChg>
      </pc:sldChg>
      <pc:sldChg chg="addSp delSp modSp mod delAnim">
        <pc:chgData name="Bryan Berry" userId="39b5a491-701b-4054-842c-4af931312d60" providerId="ADAL" clId="{10AB8A55-C20F-584C-96B8-9F481F7F14A1}" dt="2022-09-29T13:57:37.797" v="93"/>
        <pc:sldMkLst>
          <pc:docMk/>
          <pc:sldMk cId="3940860579" sldId="311"/>
        </pc:sldMkLst>
        <pc:spChg chg="del">
          <ac:chgData name="Bryan Berry" userId="39b5a491-701b-4054-842c-4af931312d60" providerId="ADAL" clId="{10AB8A55-C20F-584C-96B8-9F481F7F14A1}" dt="2022-09-29T13:56:06.138" v="80" actId="478"/>
          <ac:spMkLst>
            <pc:docMk/>
            <pc:sldMk cId="3940860579" sldId="311"/>
            <ac:spMk id="3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7:27.843" v="90" actId="1076"/>
          <ac:spMkLst>
            <pc:docMk/>
            <pc:sldMk cId="3940860579" sldId="311"/>
            <ac:spMk id="4" creationId="{00000000-0000-0000-0000-000000000000}"/>
          </ac:spMkLst>
        </pc:spChg>
        <pc:spChg chg="del">
          <ac:chgData name="Bryan Berry" userId="39b5a491-701b-4054-842c-4af931312d60" providerId="ADAL" clId="{10AB8A55-C20F-584C-96B8-9F481F7F14A1}" dt="2022-09-29T13:53:38.131" v="55" actId="478"/>
          <ac:spMkLst>
            <pc:docMk/>
            <pc:sldMk cId="3940860579" sldId="311"/>
            <ac:spMk id="5" creationId="{00000000-0000-0000-0000-000000000000}"/>
          </ac:spMkLst>
        </pc:spChg>
        <pc:spChg chg="add del mod">
          <ac:chgData name="Bryan Berry" userId="39b5a491-701b-4054-842c-4af931312d60" providerId="ADAL" clId="{10AB8A55-C20F-584C-96B8-9F481F7F14A1}" dt="2022-09-29T13:57:37.797" v="93"/>
          <ac:spMkLst>
            <pc:docMk/>
            <pc:sldMk cId="3940860579" sldId="311"/>
            <ac:spMk id="6" creationId="{7350FA09-C049-B099-EBD4-23F80D7E52E0}"/>
          </ac:spMkLst>
        </pc:spChg>
        <pc:picChg chg="mod">
          <ac:chgData name="Bryan Berry" userId="39b5a491-701b-4054-842c-4af931312d60" providerId="ADAL" clId="{10AB8A55-C20F-584C-96B8-9F481F7F14A1}" dt="2022-09-29T13:56:14.610" v="81" actId="14100"/>
          <ac:picMkLst>
            <pc:docMk/>
            <pc:sldMk cId="3940860579" sldId="311"/>
            <ac:picMk id="1026" creationId="{00000000-0000-0000-0000-000000000000}"/>
          </ac:picMkLst>
        </pc:picChg>
      </pc:sldChg>
      <pc:sldChg chg="modSp mod">
        <pc:chgData name="Bryan Berry" userId="39b5a491-701b-4054-842c-4af931312d60" providerId="ADAL" clId="{10AB8A55-C20F-584C-96B8-9F481F7F14A1}" dt="2022-09-29T14:02:59.889" v="168" actId="27636"/>
        <pc:sldMkLst>
          <pc:docMk/>
          <pc:sldMk cId="3304198438" sldId="312"/>
        </pc:sldMkLst>
        <pc:spChg chg="mod">
          <ac:chgData name="Bryan Berry" userId="39b5a491-701b-4054-842c-4af931312d60" providerId="ADAL" clId="{10AB8A55-C20F-584C-96B8-9F481F7F14A1}" dt="2022-09-29T14:02:59.889" v="168" actId="27636"/>
          <ac:spMkLst>
            <pc:docMk/>
            <pc:sldMk cId="3304198438" sldId="312"/>
            <ac:spMk id="3" creationId="{00000000-0000-0000-0000-000000000000}"/>
          </ac:spMkLst>
        </pc:spChg>
      </pc:sldChg>
      <pc:sldChg chg="modSp">
        <pc:chgData name="Bryan Berry" userId="39b5a491-701b-4054-842c-4af931312d60" providerId="ADAL" clId="{10AB8A55-C20F-584C-96B8-9F481F7F14A1}" dt="2022-09-29T14:01:36.361" v="158" actId="12"/>
        <pc:sldMkLst>
          <pc:docMk/>
          <pc:sldMk cId="28774873" sldId="317"/>
        </pc:sldMkLst>
        <pc:spChg chg="mod">
          <ac:chgData name="Bryan Berry" userId="39b5a491-701b-4054-842c-4af931312d60" providerId="ADAL" clId="{10AB8A55-C20F-584C-96B8-9F481F7F14A1}" dt="2022-09-29T14:01:36.361" v="158" actId="12"/>
          <ac:spMkLst>
            <pc:docMk/>
            <pc:sldMk cId="28774873" sldId="317"/>
            <ac:spMk id="2" creationId="{00000000-0000-0000-0000-000000000000}"/>
          </ac:spMkLst>
        </pc:spChg>
      </pc:sldChg>
      <pc:sldChg chg="modSp mod">
        <pc:chgData name="Bryan Berry" userId="39b5a491-701b-4054-842c-4af931312d60" providerId="ADAL" clId="{10AB8A55-C20F-584C-96B8-9F481F7F14A1}" dt="2022-09-29T14:01:12.403" v="150" actId="1076"/>
        <pc:sldMkLst>
          <pc:docMk/>
          <pc:sldMk cId="256920500" sldId="318"/>
        </pc:sldMkLst>
        <pc:spChg chg="mod">
          <ac:chgData name="Bryan Berry" userId="39b5a491-701b-4054-842c-4af931312d60" providerId="ADAL" clId="{10AB8A55-C20F-584C-96B8-9F481F7F14A1}" dt="2022-09-29T14:01:12.403" v="150" actId="1076"/>
          <ac:spMkLst>
            <pc:docMk/>
            <pc:sldMk cId="256920500" sldId="318"/>
            <ac:spMk id="2" creationId="{00000000-0000-0000-0000-000000000000}"/>
          </ac:spMkLst>
        </pc:spChg>
      </pc:sldChg>
      <pc:sldChg chg="modSp mod">
        <pc:chgData name="Bryan Berry" userId="39b5a491-701b-4054-842c-4af931312d60" providerId="ADAL" clId="{10AB8A55-C20F-584C-96B8-9F481F7F14A1}" dt="2022-09-29T13:52:53.354" v="48" actId="1076"/>
        <pc:sldMkLst>
          <pc:docMk/>
          <pc:sldMk cId="3915819919" sldId="319"/>
        </pc:sldMkLst>
        <pc:spChg chg="mod">
          <ac:chgData name="Bryan Berry" userId="39b5a491-701b-4054-842c-4af931312d60" providerId="ADAL" clId="{10AB8A55-C20F-584C-96B8-9F481F7F14A1}" dt="2022-09-29T13:52:37.031" v="44" actId="1076"/>
          <ac:spMkLst>
            <pc:docMk/>
            <pc:sldMk cId="3915819919" sldId="319"/>
            <ac:spMk id="2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2:37.031" v="44" actId="1076"/>
          <ac:spMkLst>
            <pc:docMk/>
            <pc:sldMk cId="3915819919" sldId="319"/>
            <ac:spMk id="3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2:37.031" v="44" actId="1076"/>
          <ac:spMkLst>
            <pc:docMk/>
            <pc:sldMk cId="3915819919" sldId="319"/>
            <ac:spMk id="4" creationId="{48FA2F0E-AD19-F151-FDE5-B9FD681D2BB0}"/>
          </ac:spMkLst>
        </pc:spChg>
        <pc:spChg chg="mod">
          <ac:chgData name="Bryan Berry" userId="39b5a491-701b-4054-842c-4af931312d60" providerId="ADAL" clId="{10AB8A55-C20F-584C-96B8-9F481F7F14A1}" dt="2022-09-29T13:52:37.031" v="44" actId="1076"/>
          <ac:spMkLst>
            <pc:docMk/>
            <pc:sldMk cId="3915819919" sldId="319"/>
            <ac:spMk id="5" creationId="{BA339F06-9BC6-CFD7-5ABE-5A827287E3C8}"/>
          </ac:spMkLst>
        </pc:spChg>
        <pc:spChg chg="mod">
          <ac:chgData name="Bryan Berry" userId="39b5a491-701b-4054-842c-4af931312d60" providerId="ADAL" clId="{10AB8A55-C20F-584C-96B8-9F481F7F14A1}" dt="2022-09-29T13:52:46.559" v="46" actId="1076"/>
          <ac:spMkLst>
            <pc:docMk/>
            <pc:sldMk cId="3915819919" sldId="319"/>
            <ac:spMk id="6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2:37.031" v="44" actId="1076"/>
          <ac:spMkLst>
            <pc:docMk/>
            <pc:sldMk cId="3915819919" sldId="319"/>
            <ac:spMk id="8" creationId="{7ADA067C-6D2B-D6CD-FCBF-31F839DA86F4}"/>
          </ac:spMkLst>
        </pc:spChg>
        <pc:spChg chg="mod">
          <ac:chgData name="Bryan Berry" userId="39b5a491-701b-4054-842c-4af931312d60" providerId="ADAL" clId="{10AB8A55-C20F-584C-96B8-9F481F7F14A1}" dt="2022-09-29T13:52:53.354" v="48" actId="1076"/>
          <ac:spMkLst>
            <pc:docMk/>
            <pc:sldMk cId="3915819919" sldId="319"/>
            <ac:spMk id="11" creationId="{644A974D-64BB-8D62-6117-80F50EF13C9D}"/>
          </ac:spMkLst>
        </pc:spChg>
        <pc:picChg chg="mod">
          <ac:chgData name="Bryan Berry" userId="39b5a491-701b-4054-842c-4af931312d60" providerId="ADAL" clId="{10AB8A55-C20F-584C-96B8-9F481F7F14A1}" dt="2022-09-29T13:52:41.441" v="45" actId="1076"/>
          <ac:picMkLst>
            <pc:docMk/>
            <pc:sldMk cId="3915819919" sldId="319"/>
            <ac:picMk id="7" creationId="{00000000-0000-0000-0000-000000000000}"/>
          </ac:picMkLst>
        </pc:picChg>
      </pc:sldChg>
      <pc:sldChg chg="modSp mod">
        <pc:chgData name="Bryan Berry" userId="39b5a491-701b-4054-842c-4af931312d60" providerId="ADAL" clId="{10AB8A55-C20F-584C-96B8-9F481F7F14A1}" dt="2022-10-27T09:47:02.689" v="186" actId="947"/>
        <pc:sldMkLst>
          <pc:docMk/>
          <pc:sldMk cId="3187679984" sldId="321"/>
        </pc:sldMkLst>
        <pc:spChg chg="mod">
          <ac:chgData name="Bryan Berry" userId="39b5a491-701b-4054-842c-4af931312d60" providerId="ADAL" clId="{10AB8A55-C20F-584C-96B8-9F481F7F14A1}" dt="2022-10-27T09:47:02.689" v="186" actId="947"/>
          <ac:spMkLst>
            <pc:docMk/>
            <pc:sldMk cId="3187679984" sldId="321"/>
            <ac:spMk id="3" creationId="{00000000-0000-0000-0000-000000000000}"/>
          </ac:spMkLst>
        </pc:spChg>
      </pc:sldChg>
      <pc:sldChg chg="modSp mod">
        <pc:chgData name="Bryan Berry" userId="39b5a491-701b-4054-842c-4af931312d60" providerId="ADAL" clId="{10AB8A55-C20F-584C-96B8-9F481F7F14A1}" dt="2022-09-29T13:50:37.634" v="23" actId="1076"/>
        <pc:sldMkLst>
          <pc:docMk/>
          <pc:sldMk cId="2151917096" sldId="323"/>
        </pc:sldMkLst>
        <pc:spChg chg="mod">
          <ac:chgData name="Bryan Berry" userId="39b5a491-701b-4054-842c-4af931312d60" providerId="ADAL" clId="{10AB8A55-C20F-584C-96B8-9F481F7F14A1}" dt="2022-09-29T13:50:37.634" v="23" actId="1076"/>
          <ac:spMkLst>
            <pc:docMk/>
            <pc:sldMk cId="2151917096" sldId="323"/>
            <ac:spMk id="4" creationId="{C2CE30E4-514A-CB35-CB53-9B6DF2480771}"/>
          </ac:spMkLst>
        </pc:spChg>
      </pc:sldChg>
      <pc:sldChg chg="addSp delSp modSp mod">
        <pc:chgData name="Bryan Berry" userId="39b5a491-701b-4054-842c-4af931312d60" providerId="ADAL" clId="{10AB8A55-C20F-584C-96B8-9F481F7F14A1}" dt="2022-09-29T13:49:33.900" v="15"/>
        <pc:sldMkLst>
          <pc:docMk/>
          <pc:sldMk cId="2667908854" sldId="324"/>
        </pc:sldMkLst>
        <pc:spChg chg="add del mod">
          <ac:chgData name="Bryan Berry" userId="39b5a491-701b-4054-842c-4af931312d60" providerId="ADAL" clId="{10AB8A55-C20F-584C-96B8-9F481F7F14A1}" dt="2022-09-29T13:49:33.900" v="15"/>
          <ac:spMkLst>
            <pc:docMk/>
            <pc:sldMk cId="2667908854" sldId="324"/>
            <ac:spMk id="3" creationId="{374D2A27-D3F8-4389-C397-4497D74D17DF}"/>
          </ac:spMkLst>
        </pc:spChg>
        <pc:picChg chg="add del mod">
          <ac:chgData name="Bryan Berry" userId="39b5a491-701b-4054-842c-4af931312d60" providerId="ADAL" clId="{10AB8A55-C20F-584C-96B8-9F481F7F14A1}" dt="2022-09-29T12:39:48.508" v="5" actId="21"/>
          <ac:picMkLst>
            <pc:docMk/>
            <pc:sldMk cId="2667908854" sldId="324"/>
            <ac:picMk id="2" creationId="{4C69C759-96BC-43C5-689B-E0AE1E7DA230}"/>
          </ac:picMkLst>
        </pc:picChg>
      </pc:sldChg>
      <pc:sldChg chg="addSp delSp modSp mod">
        <pc:chgData name="Bryan Berry" userId="39b5a491-701b-4054-842c-4af931312d60" providerId="ADAL" clId="{10AB8A55-C20F-584C-96B8-9F481F7F14A1}" dt="2022-09-29T13:59:11.994" v="135" actId="403"/>
        <pc:sldMkLst>
          <pc:docMk/>
          <pc:sldMk cId="1618245184" sldId="325"/>
        </pc:sldMkLst>
        <pc:spChg chg="del mod">
          <ac:chgData name="Bryan Berry" userId="39b5a491-701b-4054-842c-4af931312d60" providerId="ADAL" clId="{10AB8A55-C20F-584C-96B8-9F481F7F14A1}" dt="2022-09-29T13:59:02.226" v="131" actId="478"/>
          <ac:spMkLst>
            <pc:docMk/>
            <pc:sldMk cId="1618245184" sldId="325"/>
            <ac:spMk id="2" creationId="{00000000-0000-0000-0000-000000000000}"/>
          </ac:spMkLst>
        </pc:spChg>
        <pc:spChg chg="add mod">
          <ac:chgData name="Bryan Berry" userId="39b5a491-701b-4054-842c-4af931312d60" providerId="ADAL" clId="{10AB8A55-C20F-584C-96B8-9F481F7F14A1}" dt="2022-09-29T13:59:11.994" v="135" actId="403"/>
          <ac:spMkLst>
            <pc:docMk/>
            <pc:sldMk cId="1618245184" sldId="325"/>
            <ac:spMk id="5" creationId="{808AF67D-6A9D-CB58-D186-5E903CE45DFD}"/>
          </ac:spMkLst>
        </pc:spChg>
      </pc:sldChg>
      <pc:sldChg chg="delSp modSp mod">
        <pc:chgData name="Bryan Berry" userId="39b5a491-701b-4054-842c-4af931312d60" providerId="ADAL" clId="{10AB8A55-C20F-584C-96B8-9F481F7F14A1}" dt="2022-09-29T13:58:31.323" v="107" actId="403"/>
        <pc:sldMkLst>
          <pc:docMk/>
          <pc:sldMk cId="1209851973" sldId="326"/>
        </pc:sldMkLst>
        <pc:spChg chg="mod">
          <ac:chgData name="Bryan Berry" userId="39b5a491-701b-4054-842c-4af931312d60" providerId="ADAL" clId="{10AB8A55-C20F-584C-96B8-9F481F7F14A1}" dt="2022-09-29T13:51:46.704" v="34" actId="2711"/>
          <ac:spMkLst>
            <pc:docMk/>
            <pc:sldMk cId="1209851973" sldId="326"/>
            <ac:spMk id="3" creationId="{00000000-0000-0000-0000-000000000000}"/>
          </ac:spMkLst>
        </pc:spChg>
        <pc:spChg chg="del mod">
          <ac:chgData name="Bryan Berry" userId="39b5a491-701b-4054-842c-4af931312d60" providerId="ADAL" clId="{10AB8A55-C20F-584C-96B8-9F481F7F14A1}" dt="2022-09-29T13:51:34.760" v="32" actId="478"/>
          <ac:spMkLst>
            <pc:docMk/>
            <pc:sldMk cId="1209851973" sldId="326"/>
            <ac:spMk id="5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8:25.790" v="105" actId="404"/>
          <ac:spMkLst>
            <pc:docMk/>
            <pc:sldMk cId="1209851973" sldId="326"/>
            <ac:spMk id="7" creationId="{CD705E7C-A56A-004E-053E-460572227DA3}"/>
          </ac:spMkLst>
        </pc:spChg>
        <pc:spChg chg="mod">
          <ac:chgData name="Bryan Berry" userId="39b5a491-701b-4054-842c-4af931312d60" providerId="ADAL" clId="{10AB8A55-C20F-584C-96B8-9F481F7F14A1}" dt="2022-09-29T13:58:31.323" v="107" actId="403"/>
          <ac:spMkLst>
            <pc:docMk/>
            <pc:sldMk cId="1209851973" sldId="326"/>
            <ac:spMk id="8" creationId="{39C86693-1E40-C0B0-18C9-9E3BC7417D43}"/>
          </ac:spMkLst>
        </pc:spChg>
        <pc:picChg chg="mod">
          <ac:chgData name="Bryan Berry" userId="39b5a491-701b-4054-842c-4af931312d60" providerId="ADAL" clId="{10AB8A55-C20F-584C-96B8-9F481F7F14A1}" dt="2022-09-29T13:51:23.161" v="28" actId="1076"/>
          <ac:picMkLst>
            <pc:docMk/>
            <pc:sldMk cId="1209851973" sldId="326"/>
            <ac:picMk id="2" creationId="{00000000-0000-0000-0000-000000000000}"/>
          </ac:picMkLst>
        </pc:picChg>
        <pc:picChg chg="mod">
          <ac:chgData name="Bryan Berry" userId="39b5a491-701b-4054-842c-4af931312d60" providerId="ADAL" clId="{10AB8A55-C20F-584C-96B8-9F481F7F14A1}" dt="2022-09-29T13:51:23.161" v="28" actId="1076"/>
          <ac:picMkLst>
            <pc:docMk/>
            <pc:sldMk cId="1209851973" sldId="326"/>
            <ac:picMk id="1026" creationId="{00000000-0000-0000-0000-000000000000}"/>
          </ac:picMkLst>
        </pc:picChg>
      </pc:sldChg>
      <pc:sldChg chg="modSp mod">
        <pc:chgData name="Bryan Berry" userId="39b5a491-701b-4054-842c-4af931312d60" providerId="ADAL" clId="{10AB8A55-C20F-584C-96B8-9F481F7F14A1}" dt="2022-09-29T14:00:08.861" v="144" actId="2711"/>
        <pc:sldMkLst>
          <pc:docMk/>
          <pc:sldMk cId="3242179204" sldId="327"/>
        </pc:sldMkLst>
        <pc:spChg chg="mod">
          <ac:chgData name="Bryan Berry" userId="39b5a491-701b-4054-842c-4af931312d60" providerId="ADAL" clId="{10AB8A55-C20F-584C-96B8-9F481F7F14A1}" dt="2022-09-29T13:59:42.863" v="140" actId="1076"/>
          <ac:spMkLst>
            <pc:docMk/>
            <pc:sldMk cId="3242179204" sldId="327"/>
            <ac:spMk id="2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9:38.050" v="139" actId="1076"/>
          <ac:spMkLst>
            <pc:docMk/>
            <pc:sldMk cId="3242179204" sldId="327"/>
            <ac:spMk id="4" creationId="{D5120FD6-CFA6-AE92-F14F-F189981F3F0E}"/>
          </ac:spMkLst>
        </pc:spChg>
        <pc:spChg chg="mod">
          <ac:chgData name="Bryan Berry" userId="39b5a491-701b-4054-842c-4af931312d60" providerId="ADAL" clId="{10AB8A55-C20F-584C-96B8-9F481F7F14A1}" dt="2022-09-29T14:00:08.861" v="144" actId="2711"/>
          <ac:spMkLst>
            <pc:docMk/>
            <pc:sldMk cId="3242179204" sldId="327"/>
            <ac:spMk id="6" creationId="{65AB6ED5-EAF5-5AA9-7A0C-E43487498EEE}"/>
          </ac:spMkLst>
        </pc:spChg>
        <pc:picChg chg="mod">
          <ac:chgData name="Bryan Berry" userId="39b5a491-701b-4054-842c-4af931312d60" providerId="ADAL" clId="{10AB8A55-C20F-584C-96B8-9F481F7F14A1}" dt="2022-09-29T13:59:34.413" v="137" actId="1076"/>
          <ac:picMkLst>
            <pc:docMk/>
            <pc:sldMk cId="3242179204" sldId="327"/>
            <ac:picMk id="1026" creationId="{00000000-0000-0000-0000-000000000000}"/>
          </ac:picMkLst>
        </pc:picChg>
      </pc:sldChg>
      <pc:sldChg chg="modSp mod">
        <pc:chgData name="Bryan Berry" userId="39b5a491-701b-4054-842c-4af931312d60" providerId="ADAL" clId="{10AB8A55-C20F-584C-96B8-9F481F7F14A1}" dt="2022-09-29T13:58:11.311" v="99" actId="1076"/>
        <pc:sldMkLst>
          <pc:docMk/>
          <pc:sldMk cId="585467381" sldId="328"/>
        </pc:sldMkLst>
        <pc:spChg chg="mod">
          <ac:chgData name="Bryan Berry" userId="39b5a491-701b-4054-842c-4af931312d60" providerId="ADAL" clId="{10AB8A55-C20F-584C-96B8-9F481F7F14A1}" dt="2022-09-29T13:58:11.311" v="99" actId="1076"/>
          <ac:spMkLst>
            <pc:docMk/>
            <pc:sldMk cId="585467381" sldId="328"/>
            <ac:spMk id="4" creationId="{EDA95D6A-E3A5-AA37-9314-885511EF3D24}"/>
          </ac:spMkLst>
        </pc:spChg>
      </pc:sldChg>
      <pc:sldChg chg="modSp mod">
        <pc:chgData name="Bryan Berry" userId="39b5a491-701b-4054-842c-4af931312d60" providerId="ADAL" clId="{10AB8A55-C20F-584C-96B8-9F481F7F14A1}" dt="2022-09-29T13:56:46.584" v="86" actId="14100"/>
        <pc:sldMkLst>
          <pc:docMk/>
          <pc:sldMk cId="4271319929" sldId="329"/>
        </pc:sldMkLst>
        <pc:spChg chg="mod">
          <ac:chgData name="Bryan Berry" userId="39b5a491-701b-4054-842c-4af931312d60" providerId="ADAL" clId="{10AB8A55-C20F-584C-96B8-9F481F7F14A1}" dt="2022-09-29T13:56:37.379" v="83" actId="1076"/>
          <ac:spMkLst>
            <pc:docMk/>
            <pc:sldMk cId="4271319929" sldId="329"/>
            <ac:spMk id="4" creationId="{00000000-0000-0000-0000-000000000000}"/>
          </ac:spMkLst>
        </pc:spChg>
        <pc:spChg chg="mod">
          <ac:chgData name="Bryan Berry" userId="39b5a491-701b-4054-842c-4af931312d60" providerId="ADAL" clId="{10AB8A55-C20F-584C-96B8-9F481F7F14A1}" dt="2022-09-29T13:56:46.584" v="86" actId="14100"/>
          <ac:spMkLst>
            <pc:docMk/>
            <pc:sldMk cId="4271319929" sldId="329"/>
            <ac:spMk id="9" creationId="{00000000-0000-0000-0000-000000000000}"/>
          </ac:spMkLst>
        </pc:spChg>
        <pc:grpChg chg="mod">
          <ac:chgData name="Bryan Berry" userId="39b5a491-701b-4054-842c-4af931312d60" providerId="ADAL" clId="{10AB8A55-C20F-584C-96B8-9F481F7F14A1}" dt="2022-09-29T13:56:37.379" v="83" actId="1076"/>
          <ac:grpSpMkLst>
            <pc:docMk/>
            <pc:sldMk cId="4271319929" sldId="329"/>
            <ac:grpSpMk id="5" creationId="{00000000-0000-0000-0000-000000000000}"/>
          </ac:grpSpMkLst>
        </pc:grpChg>
        <pc:picChg chg="mod">
          <ac:chgData name="Bryan Berry" userId="39b5a491-701b-4054-842c-4af931312d60" providerId="ADAL" clId="{10AB8A55-C20F-584C-96B8-9F481F7F14A1}" dt="2022-09-29T13:56:37.379" v="83" actId="1076"/>
          <ac:picMkLst>
            <pc:docMk/>
            <pc:sldMk cId="4271319929" sldId="329"/>
            <ac:picMk id="2050" creationId="{00000000-0000-0000-0000-000000000000}"/>
          </ac:picMkLst>
        </pc:picChg>
      </pc:sldChg>
      <pc:sldChg chg="addSp delSp modSp mod">
        <pc:chgData name="Bryan Berry" userId="39b5a491-701b-4054-842c-4af931312d60" providerId="ADAL" clId="{10AB8A55-C20F-584C-96B8-9F481F7F14A1}" dt="2022-09-29T13:55:55.679" v="79" actId="478"/>
        <pc:sldMkLst>
          <pc:docMk/>
          <pc:sldMk cId="1261848037" sldId="330"/>
        </pc:sldMkLst>
        <pc:spChg chg="mod">
          <ac:chgData name="Bryan Berry" userId="39b5a491-701b-4054-842c-4af931312d60" providerId="ADAL" clId="{10AB8A55-C20F-584C-96B8-9F481F7F14A1}" dt="2022-09-29T13:54:19.914" v="65" actId="1076"/>
          <ac:spMkLst>
            <pc:docMk/>
            <pc:sldMk cId="1261848037" sldId="330"/>
            <ac:spMk id="2" creationId="{00000000-0000-0000-0000-000000000000}"/>
          </ac:spMkLst>
        </pc:spChg>
        <pc:spChg chg="del mod">
          <ac:chgData name="Bryan Berry" userId="39b5a491-701b-4054-842c-4af931312d60" providerId="ADAL" clId="{10AB8A55-C20F-584C-96B8-9F481F7F14A1}" dt="2022-09-29T13:55:55.679" v="79" actId="478"/>
          <ac:spMkLst>
            <pc:docMk/>
            <pc:sldMk cId="1261848037" sldId="330"/>
            <ac:spMk id="4" creationId="{00000000-0000-0000-0000-000000000000}"/>
          </ac:spMkLst>
        </pc:spChg>
        <pc:spChg chg="add del mod">
          <ac:chgData name="Bryan Berry" userId="39b5a491-701b-4054-842c-4af931312d60" providerId="ADAL" clId="{10AB8A55-C20F-584C-96B8-9F481F7F14A1}" dt="2022-09-29T13:54:34.050" v="68"/>
          <ac:spMkLst>
            <pc:docMk/>
            <pc:sldMk cId="1261848037" sldId="330"/>
            <ac:spMk id="5" creationId="{341F380B-3BB4-352C-EB61-E9F9649FF856}"/>
          </ac:spMkLst>
        </pc:spChg>
        <pc:spChg chg="mod">
          <ac:chgData name="Bryan Berry" userId="39b5a491-701b-4054-842c-4af931312d60" providerId="ADAL" clId="{10AB8A55-C20F-584C-96B8-9F481F7F14A1}" dt="2022-09-29T13:54:19.914" v="65" actId="1076"/>
          <ac:spMkLst>
            <pc:docMk/>
            <pc:sldMk cId="1261848037" sldId="330"/>
            <ac:spMk id="7" creationId="{A4759B5A-9548-C20D-DC60-62B3BFB5E8E0}"/>
          </ac:spMkLst>
        </pc:spChg>
      </pc:sldChg>
      <pc:sldMasterChg chg="addSp modSp mod modSldLayout">
        <pc:chgData name="Bryan Berry" userId="39b5a491-701b-4054-842c-4af931312d60" providerId="ADAL" clId="{10AB8A55-C20F-584C-96B8-9F481F7F14A1}" dt="2022-09-29T13:55:37.496" v="77" actId="1076"/>
        <pc:sldMasterMkLst>
          <pc:docMk/>
          <pc:sldMasterMk cId="1566171619" sldId="2147483648"/>
        </pc:sldMasterMkLst>
        <pc:spChg chg="mod">
          <ac:chgData name="Bryan Berry" userId="39b5a491-701b-4054-842c-4af931312d60" providerId="ADAL" clId="{10AB8A55-C20F-584C-96B8-9F481F7F14A1}" dt="2022-09-29T13:55:28.620" v="76" actId="2711"/>
          <ac:spMkLst>
            <pc:docMk/>
            <pc:sldMasterMk cId="1566171619" sldId="2147483648"/>
            <ac:spMk id="2" creationId="{2F9E010A-5D67-F597-6037-F91DF3C3FFCC}"/>
          </ac:spMkLst>
        </pc:spChg>
        <pc:picChg chg="add mod">
          <ac:chgData name="Bryan Berry" userId="39b5a491-701b-4054-842c-4af931312d60" providerId="ADAL" clId="{10AB8A55-C20F-584C-96B8-9F481F7F14A1}" dt="2022-09-29T13:55:37.496" v="77" actId="1076"/>
          <ac:picMkLst>
            <pc:docMk/>
            <pc:sldMasterMk cId="1566171619" sldId="2147483648"/>
            <ac:picMk id="8" creationId="{DF1C398F-7DEB-14AD-9F58-7DFD0998D4B5}"/>
          </ac:picMkLst>
        </pc:picChg>
        <pc:sldLayoutChg chg="addSp delSp modSp mod">
          <pc:chgData name="Bryan Berry" userId="39b5a491-701b-4054-842c-4af931312d60" providerId="ADAL" clId="{10AB8A55-C20F-584C-96B8-9F481F7F14A1}" dt="2022-09-29T13:49:39.226" v="16" actId="21"/>
          <pc:sldLayoutMkLst>
            <pc:docMk/>
            <pc:sldMasterMk cId="1566171619" sldId="2147483648"/>
            <pc:sldLayoutMk cId="1021121572" sldId="2147483680"/>
          </pc:sldLayoutMkLst>
          <pc:picChg chg="add del mod">
            <ac:chgData name="Bryan Berry" userId="39b5a491-701b-4054-842c-4af931312d60" providerId="ADAL" clId="{10AB8A55-C20F-584C-96B8-9F481F7F14A1}" dt="2022-09-29T13:49:39.226" v="16" actId="21"/>
            <ac:picMkLst>
              <pc:docMk/>
              <pc:sldMasterMk cId="1566171619" sldId="2147483648"/>
              <pc:sldLayoutMk cId="1021121572" sldId="2147483680"/>
              <ac:picMk id="2" creationId="{2C9155DC-0B2A-9616-4438-2FF037D95A78}"/>
            </ac:picMkLst>
          </pc:picChg>
        </pc:sldLayoutChg>
        <pc:sldLayoutChg chg="addSp delSp modSp mod">
          <pc:chgData name="Bryan Berry" userId="39b5a491-701b-4054-842c-4af931312d60" providerId="ADAL" clId="{10AB8A55-C20F-584C-96B8-9F481F7F14A1}" dt="2022-09-29T13:55:23.333" v="75"/>
          <pc:sldLayoutMkLst>
            <pc:docMk/>
            <pc:sldMasterMk cId="1566171619" sldId="2147483648"/>
            <pc:sldLayoutMk cId="1755175508" sldId="2147483693"/>
          </pc:sldLayoutMkLst>
          <pc:spChg chg="add del mod">
            <ac:chgData name="Bryan Berry" userId="39b5a491-701b-4054-842c-4af931312d60" providerId="ADAL" clId="{10AB8A55-C20F-584C-96B8-9F481F7F14A1}" dt="2022-09-29T13:55:23.333" v="75"/>
            <ac:spMkLst>
              <pc:docMk/>
              <pc:sldMasterMk cId="1566171619" sldId="2147483648"/>
              <pc:sldLayoutMk cId="1755175508" sldId="2147483693"/>
              <ac:spMk id="2" creationId="{2DED0CB9-731A-2796-8D8E-BB88CC2E64E2}"/>
            </ac:spMkLst>
          </pc:spChg>
          <pc:spChg chg="mod">
            <ac:chgData name="Bryan Berry" userId="39b5a491-701b-4054-842c-4af931312d60" providerId="ADAL" clId="{10AB8A55-C20F-584C-96B8-9F481F7F14A1}" dt="2022-09-29T13:55:11.757" v="71" actId="2711"/>
            <ac:spMkLst>
              <pc:docMk/>
              <pc:sldMasterMk cId="1566171619" sldId="2147483648"/>
              <pc:sldLayoutMk cId="1755175508" sldId="2147483693"/>
              <ac:spMk id="4" creationId="{00000000-0000-0000-0000-000000000000}"/>
            </ac:spMkLst>
          </pc:spChg>
        </pc:sldLayoutChg>
      </pc:sldMasterChg>
    </pc:docChg>
  </pc:docChgLst>
  <pc:docChgLst>
    <pc:chgData name="Bryan Berry" userId="39b5a491-701b-4054-842c-4af931312d60" providerId="ADAL" clId="{DABDCD92-74E1-D24D-B137-AC01334FD93C}"/>
    <pc:docChg chg="addSld modSld">
      <pc:chgData name="Bryan Berry" userId="39b5a491-701b-4054-842c-4af931312d60" providerId="ADAL" clId="{DABDCD92-74E1-D24D-B137-AC01334FD93C}" dt="2024-05-16T14:43:42.018" v="12"/>
      <pc:docMkLst>
        <pc:docMk/>
      </pc:docMkLst>
      <pc:sldChg chg="add">
        <pc:chgData name="Bryan Berry" userId="39b5a491-701b-4054-842c-4af931312d60" providerId="ADAL" clId="{DABDCD92-74E1-D24D-B137-AC01334FD93C}" dt="2024-05-16T14:43:42.018" v="12"/>
        <pc:sldMkLst>
          <pc:docMk/>
          <pc:sldMk cId="894176693" sldId="273"/>
        </pc:sldMkLst>
      </pc:sldChg>
      <pc:sldChg chg="modSp mod">
        <pc:chgData name="Bryan Berry" userId="39b5a491-701b-4054-842c-4af931312d60" providerId="ADAL" clId="{DABDCD92-74E1-D24D-B137-AC01334FD93C}" dt="2024-05-16T14:42:24.548" v="11" actId="20577"/>
        <pc:sldMkLst>
          <pc:docMk/>
          <pc:sldMk cId="3304198438" sldId="312"/>
        </pc:sldMkLst>
        <pc:spChg chg="mod">
          <ac:chgData name="Bryan Berry" userId="39b5a491-701b-4054-842c-4af931312d60" providerId="ADAL" clId="{DABDCD92-74E1-D24D-B137-AC01334FD93C}" dt="2024-05-16T14:42:24.548" v="11" actId="20577"/>
          <ac:spMkLst>
            <pc:docMk/>
            <pc:sldMk cId="3304198438" sldId="312"/>
            <ac:spMk id="3" creationId="{00000000-0000-0000-0000-000000000000}"/>
          </ac:spMkLst>
        </pc:spChg>
      </pc:sldChg>
    </pc:docChg>
  </pc:docChgLst>
  <pc:docChgLst>
    <pc:chgData name="Bryan Berry" userId="39b5a491-701b-4054-842c-4af931312d60" providerId="ADAL" clId="{D6555C20-CAB4-0C41-965E-53A6E70F7433}"/>
    <pc:docChg chg="undo addSld delSld">
      <pc:chgData name="Bryan Berry" userId="39b5a491-701b-4054-842c-4af931312d60" providerId="ADAL" clId="{D6555C20-CAB4-0C41-965E-53A6E70F7433}" dt="2024-04-23T11:39:24.436" v="18" actId="2696"/>
      <pc:docMkLst>
        <pc:docMk/>
      </pc:docMkLst>
      <pc:sldChg chg="del">
        <pc:chgData name="Bryan Berry" userId="39b5a491-701b-4054-842c-4af931312d60" providerId="ADAL" clId="{D6555C20-CAB4-0C41-965E-53A6E70F7433}" dt="2024-04-23T11:38:02.609" v="2" actId="2696"/>
        <pc:sldMkLst>
          <pc:docMk/>
          <pc:sldMk cId="1599864562" sldId="257"/>
        </pc:sldMkLst>
      </pc:sldChg>
      <pc:sldChg chg="add del">
        <pc:chgData name="Bryan Berry" userId="39b5a491-701b-4054-842c-4af931312d60" providerId="ADAL" clId="{D6555C20-CAB4-0C41-965E-53A6E70F7433}" dt="2024-04-23T11:38:10.993" v="14" actId="2696"/>
        <pc:sldMkLst>
          <pc:docMk/>
          <pc:sldMk cId="1050068399" sldId="271"/>
        </pc:sldMkLst>
      </pc:sldChg>
      <pc:sldChg chg="del">
        <pc:chgData name="Bryan Berry" userId="39b5a491-701b-4054-842c-4af931312d60" providerId="ADAL" clId="{D6555C20-CAB4-0C41-965E-53A6E70F7433}" dt="2024-04-23T11:39:24.419" v="17" actId="2696"/>
        <pc:sldMkLst>
          <pc:docMk/>
          <pc:sldMk cId="894176693" sldId="273"/>
        </pc:sldMkLst>
      </pc:sldChg>
      <pc:sldChg chg="del">
        <pc:chgData name="Bryan Berry" userId="39b5a491-701b-4054-842c-4af931312d60" providerId="ADAL" clId="{D6555C20-CAB4-0C41-965E-53A6E70F7433}" dt="2024-04-23T11:38:05.932" v="5" actId="2696"/>
        <pc:sldMkLst>
          <pc:docMk/>
          <pc:sldMk cId="1991552643" sldId="281"/>
        </pc:sldMkLst>
      </pc:sldChg>
      <pc:sldChg chg="del">
        <pc:chgData name="Bryan Berry" userId="39b5a491-701b-4054-842c-4af931312d60" providerId="ADAL" clId="{D6555C20-CAB4-0C41-965E-53A6E70F7433}" dt="2024-04-23T11:38:06.840" v="7" actId="2696"/>
        <pc:sldMkLst>
          <pc:docMk/>
          <pc:sldMk cId="3355037208" sldId="283"/>
        </pc:sldMkLst>
      </pc:sldChg>
      <pc:sldChg chg="del">
        <pc:chgData name="Bryan Berry" userId="39b5a491-701b-4054-842c-4af931312d60" providerId="ADAL" clId="{D6555C20-CAB4-0C41-965E-53A6E70F7433}" dt="2024-04-23T11:37:54.843" v="1" actId="2696"/>
        <pc:sldMkLst>
          <pc:docMk/>
          <pc:sldMk cId="2149776165" sldId="292"/>
        </pc:sldMkLst>
      </pc:sldChg>
      <pc:sldChg chg="del">
        <pc:chgData name="Bryan Berry" userId="39b5a491-701b-4054-842c-4af931312d60" providerId="ADAL" clId="{D6555C20-CAB4-0C41-965E-53A6E70F7433}" dt="2024-04-23T11:38:24.801" v="15" actId="2696"/>
        <pc:sldMkLst>
          <pc:docMk/>
          <pc:sldMk cId="1818499458" sldId="293"/>
        </pc:sldMkLst>
      </pc:sldChg>
      <pc:sldChg chg="del">
        <pc:chgData name="Bryan Berry" userId="39b5a491-701b-4054-842c-4af931312d60" providerId="ADAL" clId="{D6555C20-CAB4-0C41-965E-53A6E70F7433}" dt="2024-04-23T11:38:08.894" v="9" actId="2696"/>
        <pc:sldMkLst>
          <pc:docMk/>
          <pc:sldMk cId="1775261767" sldId="298"/>
        </pc:sldMkLst>
      </pc:sldChg>
      <pc:sldChg chg="del">
        <pc:chgData name="Bryan Berry" userId="39b5a491-701b-4054-842c-4af931312d60" providerId="ADAL" clId="{D6555C20-CAB4-0C41-965E-53A6E70F7433}" dt="2024-04-23T11:38:03.738" v="3" actId="2696"/>
        <pc:sldMkLst>
          <pc:docMk/>
          <pc:sldMk cId="2191833325" sldId="299"/>
        </pc:sldMkLst>
      </pc:sldChg>
      <pc:sldChg chg="del">
        <pc:chgData name="Bryan Berry" userId="39b5a491-701b-4054-842c-4af931312d60" providerId="ADAL" clId="{D6555C20-CAB4-0C41-965E-53A6E70F7433}" dt="2024-04-23T11:38:39.108" v="16" actId="2696"/>
        <pc:sldMkLst>
          <pc:docMk/>
          <pc:sldMk cId="2241197379" sldId="304"/>
        </pc:sldMkLst>
      </pc:sldChg>
      <pc:sldChg chg="del">
        <pc:chgData name="Bryan Berry" userId="39b5a491-701b-4054-842c-4af931312d60" providerId="ADAL" clId="{D6555C20-CAB4-0C41-965E-53A6E70F7433}" dt="2024-04-23T11:38:04.334" v="4" actId="2696"/>
        <pc:sldMkLst>
          <pc:docMk/>
          <pc:sldMk cId="126029419" sldId="309"/>
        </pc:sldMkLst>
      </pc:sldChg>
      <pc:sldChg chg="del">
        <pc:chgData name="Bryan Berry" userId="39b5a491-701b-4054-842c-4af931312d60" providerId="ADAL" clId="{D6555C20-CAB4-0C41-965E-53A6E70F7433}" dt="2024-04-23T11:37:53.900" v="0" actId="2696"/>
        <pc:sldMkLst>
          <pc:docMk/>
          <pc:sldMk cId="861845217" sldId="331"/>
        </pc:sldMkLst>
      </pc:sldChg>
      <pc:sldMasterChg chg="addSldLayout delSldLayout">
        <pc:chgData name="Bryan Berry" userId="39b5a491-701b-4054-842c-4af931312d60" providerId="ADAL" clId="{D6555C20-CAB4-0C41-965E-53A6E70F7433}" dt="2024-04-23T11:39:24.436" v="18" actId="2696"/>
        <pc:sldMasterMkLst>
          <pc:docMk/>
          <pc:sldMasterMk cId="1566171619" sldId="2147483648"/>
        </pc:sldMasterMkLst>
        <pc:sldLayoutChg chg="del">
          <pc:chgData name="Bryan Berry" userId="39b5a491-701b-4054-842c-4af931312d60" providerId="ADAL" clId="{D6555C20-CAB4-0C41-965E-53A6E70F7433}" dt="2024-04-23T11:39:24.436" v="18" actId="2696"/>
          <pc:sldLayoutMkLst>
            <pc:docMk/>
            <pc:sldMasterMk cId="1566171619" sldId="2147483648"/>
            <pc:sldLayoutMk cId="2888326103" sldId="2147483664"/>
          </pc:sldLayoutMkLst>
        </pc:sldLayoutChg>
        <pc:sldLayoutChg chg="del">
          <pc:chgData name="Bryan Berry" userId="39b5a491-701b-4054-842c-4af931312d60" providerId="ADAL" clId="{D6555C20-CAB4-0C41-965E-53A6E70F7433}" dt="2024-04-23T11:38:05.949" v="6" actId="2696"/>
          <pc:sldLayoutMkLst>
            <pc:docMk/>
            <pc:sldMasterMk cId="1566171619" sldId="2147483648"/>
            <pc:sldLayoutMk cId="744447683" sldId="2147483665"/>
          </pc:sldLayoutMkLst>
        </pc:sldLayoutChg>
        <pc:sldLayoutChg chg="del">
          <pc:chgData name="Bryan Berry" userId="39b5a491-701b-4054-842c-4af931312d60" providerId="ADAL" clId="{D6555C20-CAB4-0C41-965E-53A6E70F7433}" dt="2024-04-23T11:38:06.855" v="8" actId="2696"/>
          <pc:sldLayoutMkLst>
            <pc:docMk/>
            <pc:sldMasterMk cId="1566171619" sldId="2147483648"/>
            <pc:sldLayoutMk cId="1327493357" sldId="2147483666"/>
          </pc:sldLayoutMkLst>
        </pc:sldLayoutChg>
        <pc:sldLayoutChg chg="add del">
          <pc:chgData name="Bryan Berry" userId="39b5a491-701b-4054-842c-4af931312d60" providerId="ADAL" clId="{D6555C20-CAB4-0C41-965E-53A6E70F7433}" dt="2024-04-23T11:38:10.972" v="13" actId="2696"/>
          <pc:sldLayoutMkLst>
            <pc:docMk/>
            <pc:sldMasterMk cId="1566171619" sldId="2147483648"/>
            <pc:sldLayoutMk cId="1483281130" sldId="2147483669"/>
          </pc:sldLayoutMkLst>
        </pc:sldLayoutChg>
        <pc:sldLayoutChg chg="del">
          <pc:chgData name="Bryan Berry" userId="39b5a491-701b-4054-842c-4af931312d60" providerId="ADAL" clId="{D6555C20-CAB4-0C41-965E-53A6E70F7433}" dt="2024-04-23T11:38:08.896" v="10" actId="2696"/>
          <pc:sldLayoutMkLst>
            <pc:docMk/>
            <pc:sldMasterMk cId="1566171619" sldId="2147483648"/>
            <pc:sldLayoutMk cId="1028085901" sldId="2147483695"/>
          </pc:sldLayoutMkLst>
        </pc:sldLayoutChg>
      </pc:sldMasterChg>
    </pc:docChg>
  </pc:docChgLst>
  <pc:docChgLst>
    <pc:chgData name="Bryan Berry" userId="39b5a491-701b-4054-842c-4af931312d60" providerId="ADAL" clId="{901C3D7D-358C-F344-ADC4-64380BFEE87D}"/>
    <pc:docChg chg="undo custSel addSld modSld sldOrd">
      <pc:chgData name="Bryan Berry" userId="39b5a491-701b-4054-842c-4af931312d60" providerId="ADAL" clId="{901C3D7D-358C-F344-ADC4-64380BFEE87D}" dt="2023-02-07T17:02:49.341" v="472" actId="1076"/>
      <pc:docMkLst>
        <pc:docMk/>
      </pc:docMkLst>
      <pc:sldChg chg="add">
        <pc:chgData name="Bryan Berry" userId="39b5a491-701b-4054-842c-4af931312d60" providerId="ADAL" clId="{901C3D7D-358C-F344-ADC4-64380BFEE87D}" dt="2023-02-07T13:59:21.139" v="356"/>
        <pc:sldMkLst>
          <pc:docMk/>
          <pc:sldMk cId="1599864562" sldId="257"/>
        </pc:sldMkLst>
      </pc:sldChg>
      <pc:sldChg chg="modSp mod">
        <pc:chgData name="Bryan Berry" userId="39b5a491-701b-4054-842c-4af931312d60" providerId="ADAL" clId="{901C3D7D-358C-F344-ADC4-64380BFEE87D}" dt="2023-02-07T17:02:49.341" v="472" actId="1076"/>
        <pc:sldMkLst>
          <pc:docMk/>
          <pc:sldMk cId="1818499458" sldId="293"/>
        </pc:sldMkLst>
        <pc:spChg chg="mod">
          <ac:chgData name="Bryan Berry" userId="39b5a491-701b-4054-842c-4af931312d60" providerId="ADAL" clId="{901C3D7D-358C-F344-ADC4-64380BFEE87D}" dt="2023-02-07T17:02:49.341" v="472" actId="1076"/>
          <ac:spMkLst>
            <pc:docMk/>
            <pc:sldMk cId="1818499458" sldId="293"/>
            <ac:spMk id="6" creationId="{3FB9FAA6-CD38-BA6A-6B75-09E268FE430F}"/>
          </ac:spMkLst>
        </pc:spChg>
      </pc:sldChg>
      <pc:sldChg chg="modSp mod">
        <pc:chgData name="Bryan Berry" userId="39b5a491-701b-4054-842c-4af931312d60" providerId="ADAL" clId="{901C3D7D-358C-F344-ADC4-64380BFEE87D}" dt="2023-02-07T13:38:22.382" v="355" actId="1076"/>
        <pc:sldMkLst>
          <pc:docMk/>
          <pc:sldMk cId="2602707170" sldId="294"/>
        </pc:sldMkLst>
        <pc:spChg chg="mod">
          <ac:chgData name="Bryan Berry" userId="39b5a491-701b-4054-842c-4af931312d60" providerId="ADAL" clId="{901C3D7D-358C-F344-ADC4-64380BFEE87D}" dt="2023-02-07T13:38:16.186" v="354" actId="20577"/>
          <ac:spMkLst>
            <pc:docMk/>
            <pc:sldMk cId="2602707170" sldId="294"/>
            <ac:spMk id="3" creationId="{3BC9D842-1C5E-C859-1F2A-E29C48FF24ED}"/>
          </ac:spMkLst>
        </pc:spChg>
        <pc:spChg chg="mod">
          <ac:chgData name="Bryan Berry" userId="39b5a491-701b-4054-842c-4af931312d60" providerId="ADAL" clId="{901C3D7D-358C-F344-ADC4-64380BFEE87D}" dt="2023-02-07T13:38:22.382" v="355" actId="1076"/>
          <ac:spMkLst>
            <pc:docMk/>
            <pc:sldMk cId="2602707170" sldId="294"/>
            <ac:spMk id="10" creationId="{C49AACB4-D19F-5109-925D-22E89B6D74B2}"/>
          </ac:spMkLst>
        </pc:spChg>
      </pc:sldChg>
      <pc:sldChg chg="add ord">
        <pc:chgData name="Bryan Berry" userId="39b5a491-701b-4054-842c-4af931312d60" providerId="ADAL" clId="{901C3D7D-358C-F344-ADC4-64380BFEE87D}" dt="2023-02-07T14:00:35.793" v="359" actId="20578"/>
        <pc:sldMkLst>
          <pc:docMk/>
          <pc:sldMk cId="2191833325" sldId="299"/>
        </pc:sldMkLst>
      </pc:sldChg>
      <pc:sldChg chg="add ord">
        <pc:chgData name="Bryan Berry" userId="39b5a491-701b-4054-842c-4af931312d60" providerId="ADAL" clId="{901C3D7D-358C-F344-ADC4-64380BFEE87D}" dt="2023-02-07T14:00:35.793" v="359" actId="20578"/>
        <pc:sldMkLst>
          <pc:docMk/>
          <pc:sldMk cId="126029419" sldId="309"/>
        </pc:sldMkLst>
      </pc:sldChg>
      <pc:sldChg chg="addSp delSp modSp mod modAnim">
        <pc:chgData name="Bryan Berry" userId="39b5a491-701b-4054-842c-4af931312d60" providerId="ADAL" clId="{901C3D7D-358C-F344-ADC4-64380BFEE87D}" dt="2023-02-07T14:12:46.179" v="471" actId="1038"/>
        <pc:sldMkLst>
          <pc:docMk/>
          <pc:sldMk cId="3940860579" sldId="311"/>
        </pc:sldMkLst>
        <pc:spChg chg="add mod">
          <ac:chgData name="Bryan Berry" userId="39b5a491-701b-4054-842c-4af931312d60" providerId="ADAL" clId="{901C3D7D-358C-F344-ADC4-64380BFEE87D}" dt="2023-02-07T14:12:46.179" v="471" actId="1038"/>
          <ac:spMkLst>
            <pc:docMk/>
            <pc:sldMk cId="3940860579" sldId="311"/>
            <ac:spMk id="3" creationId="{AB5D3E9F-901D-985B-B2AB-546A7845DD55}"/>
          </ac:spMkLst>
        </pc:spChg>
        <pc:spChg chg="mod">
          <ac:chgData name="Bryan Berry" userId="39b5a491-701b-4054-842c-4af931312d60" providerId="ADAL" clId="{901C3D7D-358C-F344-ADC4-64380BFEE87D}" dt="2023-02-07T14:12:36.913" v="456" actId="14100"/>
          <ac:spMkLst>
            <pc:docMk/>
            <pc:sldMk cId="3940860579" sldId="311"/>
            <ac:spMk id="4" creationId="{00000000-0000-0000-0000-000000000000}"/>
          </ac:spMkLst>
        </pc:spChg>
        <pc:spChg chg="add del mod">
          <ac:chgData name="Bryan Berry" userId="39b5a491-701b-4054-842c-4af931312d60" providerId="ADAL" clId="{901C3D7D-358C-F344-ADC4-64380BFEE87D}" dt="2023-02-07T14:07:32.309" v="405"/>
          <ac:spMkLst>
            <pc:docMk/>
            <pc:sldMk cId="3940860579" sldId="311"/>
            <ac:spMk id="5" creationId="{5633DF70-765F-E05F-CBEC-683BD5410F0A}"/>
          </ac:spMkLst>
        </pc:spChg>
        <pc:spChg chg="add del mod">
          <ac:chgData name="Bryan Berry" userId="39b5a491-701b-4054-842c-4af931312d60" providerId="ADAL" clId="{901C3D7D-358C-F344-ADC4-64380BFEE87D}" dt="2023-02-07T14:07:32.310" v="407"/>
          <ac:spMkLst>
            <pc:docMk/>
            <pc:sldMk cId="3940860579" sldId="311"/>
            <ac:spMk id="6" creationId="{61CB5064-C76B-AB85-2776-F957852C07F2}"/>
          </ac:spMkLst>
        </pc:spChg>
        <pc:spChg chg="add del mod">
          <ac:chgData name="Bryan Berry" userId="39b5a491-701b-4054-842c-4af931312d60" providerId="ADAL" clId="{901C3D7D-358C-F344-ADC4-64380BFEE87D}" dt="2023-02-07T14:12:40.862" v="459"/>
          <ac:spMkLst>
            <pc:docMk/>
            <pc:sldMk cId="3940860579" sldId="311"/>
            <ac:spMk id="10" creationId="{0DB9A405-3A69-B331-EAC1-04FA4FA16EED}"/>
          </ac:spMkLst>
        </pc:spChg>
        <pc:picChg chg="add mod">
          <ac:chgData name="Bryan Berry" userId="39b5a491-701b-4054-842c-4af931312d60" providerId="ADAL" clId="{901C3D7D-358C-F344-ADC4-64380BFEE87D}" dt="2023-02-07T14:12:46.179" v="471" actId="1038"/>
          <ac:picMkLst>
            <pc:docMk/>
            <pc:sldMk cId="3940860579" sldId="311"/>
            <ac:picMk id="7" creationId="{516A294F-4C9F-311D-70F0-C17D54702A80}"/>
          </ac:picMkLst>
        </pc:picChg>
        <pc:picChg chg="add mod modCrop">
          <ac:chgData name="Bryan Berry" userId="39b5a491-701b-4054-842c-4af931312d60" providerId="ADAL" clId="{901C3D7D-358C-F344-ADC4-64380BFEE87D}" dt="2023-02-07T14:12:46.179" v="471" actId="1038"/>
          <ac:picMkLst>
            <pc:docMk/>
            <pc:sldMk cId="3940860579" sldId="311"/>
            <ac:picMk id="8" creationId="{3C7697C5-A01E-B3AB-1F77-3449F662CF5D}"/>
          </ac:picMkLst>
        </pc:picChg>
        <pc:picChg chg="add mod">
          <ac:chgData name="Bryan Berry" userId="39b5a491-701b-4054-842c-4af931312d60" providerId="ADAL" clId="{901C3D7D-358C-F344-ADC4-64380BFEE87D}" dt="2023-02-07T14:12:01.363" v="452"/>
          <ac:picMkLst>
            <pc:docMk/>
            <pc:sldMk cId="3940860579" sldId="311"/>
            <ac:picMk id="9" creationId="{9CBF15C8-1CDC-1276-C400-B52E9E4E188A}"/>
          </ac:picMkLst>
        </pc:picChg>
        <pc:picChg chg="del mod">
          <ac:chgData name="Bryan Berry" userId="39b5a491-701b-4054-842c-4af931312d60" providerId="ADAL" clId="{901C3D7D-358C-F344-ADC4-64380BFEE87D}" dt="2023-02-07T14:11:59.379" v="451" actId="21"/>
          <ac:picMkLst>
            <pc:docMk/>
            <pc:sldMk cId="3940860579" sldId="311"/>
            <ac:picMk id="1026" creationId="{00000000-0000-0000-0000-000000000000}"/>
          </ac:picMkLst>
        </pc:picChg>
      </pc:sldChg>
    </pc:docChg>
  </pc:docChgLst>
  <pc:docChgLst>
    <pc:chgData name="Bryan Berry" userId="39b5a491-701b-4054-842c-4af931312d60" providerId="ADAL" clId="{EB717328-C52F-E144-A25A-F429B7476A54}"/>
    <pc:docChg chg="modSld">
      <pc:chgData name="Bryan Berry" userId="39b5a491-701b-4054-842c-4af931312d60" providerId="ADAL" clId="{EB717328-C52F-E144-A25A-F429B7476A54}" dt="2023-03-09T14:41:52.681" v="81" actId="20577"/>
      <pc:docMkLst>
        <pc:docMk/>
      </pc:docMkLst>
      <pc:sldChg chg="modSp mod">
        <pc:chgData name="Bryan Berry" userId="39b5a491-701b-4054-842c-4af931312d60" providerId="ADAL" clId="{EB717328-C52F-E144-A25A-F429B7476A54}" dt="2023-03-09T14:41:52.681" v="81" actId="20577"/>
        <pc:sldMkLst>
          <pc:docMk/>
          <pc:sldMk cId="2602707170" sldId="294"/>
        </pc:sldMkLst>
        <pc:spChg chg="mod">
          <ac:chgData name="Bryan Berry" userId="39b5a491-701b-4054-842c-4af931312d60" providerId="ADAL" clId="{EB717328-C52F-E144-A25A-F429B7476A54}" dt="2023-03-09T14:41:52.681" v="81" actId="20577"/>
          <ac:spMkLst>
            <pc:docMk/>
            <pc:sldMk cId="2602707170" sldId="294"/>
            <ac:spMk id="3" creationId="{3BC9D842-1C5E-C859-1F2A-E29C48FF24ED}"/>
          </ac:spMkLst>
        </pc:spChg>
      </pc:sldChg>
    </pc:docChg>
  </pc:docChgLst>
  <pc:docChgLst>
    <pc:chgData name="Bryan Berry" userId="39b5a491-701b-4054-842c-4af931312d60" providerId="ADAL" clId="{C1B004BF-9C4F-9642-BC42-79CC67281522}"/>
    <pc:docChg chg="addSld modSld sldOrd">
      <pc:chgData name="Bryan Berry" userId="39b5a491-701b-4054-842c-4af931312d60" providerId="ADAL" clId="{C1B004BF-9C4F-9642-BC42-79CC67281522}" dt="2022-11-29T17:11:45.107" v="118" actId="20577"/>
      <pc:docMkLst>
        <pc:docMk/>
      </pc:docMkLst>
      <pc:sldChg chg="modSp mod">
        <pc:chgData name="Bryan Berry" userId="39b5a491-701b-4054-842c-4af931312d60" providerId="ADAL" clId="{C1B004BF-9C4F-9642-BC42-79CC67281522}" dt="2022-11-29T09:45:19.365" v="23" actId="403"/>
        <pc:sldMkLst>
          <pc:docMk/>
          <pc:sldMk cId="3355037208" sldId="283"/>
        </pc:sldMkLst>
        <pc:spChg chg="mod">
          <ac:chgData name="Bryan Berry" userId="39b5a491-701b-4054-842c-4af931312d60" providerId="ADAL" clId="{C1B004BF-9C4F-9642-BC42-79CC67281522}" dt="2022-11-29T09:42:41.380" v="16" actId="20577"/>
          <ac:spMkLst>
            <pc:docMk/>
            <pc:sldMk cId="3355037208" sldId="283"/>
            <ac:spMk id="12" creationId="{82B0CE5F-6DA3-1611-64D4-0AA09FE5C2A2}"/>
          </ac:spMkLst>
        </pc:spChg>
        <pc:spChg chg="mod">
          <ac:chgData name="Bryan Berry" userId="39b5a491-701b-4054-842c-4af931312d60" providerId="ADAL" clId="{C1B004BF-9C4F-9642-BC42-79CC67281522}" dt="2022-11-29T09:45:19.365" v="23" actId="403"/>
          <ac:spMkLst>
            <pc:docMk/>
            <pc:sldMk cId="3355037208" sldId="283"/>
            <ac:spMk id="15" creationId="{A3559384-8494-310A-DF7B-C335DB681064}"/>
          </ac:spMkLst>
        </pc:spChg>
      </pc:sldChg>
      <pc:sldChg chg="add">
        <pc:chgData name="Bryan Berry" userId="39b5a491-701b-4054-842c-4af931312d60" providerId="ADAL" clId="{C1B004BF-9C4F-9642-BC42-79CC67281522}" dt="2022-11-29T17:09:41.782" v="25"/>
        <pc:sldMkLst>
          <pc:docMk/>
          <pc:sldMk cId="2149776165" sldId="292"/>
        </pc:sldMkLst>
      </pc:sldChg>
      <pc:sldChg chg="delSp modSp add mod">
        <pc:chgData name="Bryan Berry" userId="39b5a491-701b-4054-842c-4af931312d60" providerId="ADAL" clId="{C1B004BF-9C4F-9642-BC42-79CC67281522}" dt="2022-11-29T17:11:45.107" v="118" actId="20577"/>
        <pc:sldMkLst>
          <pc:docMk/>
          <pc:sldMk cId="2602707170" sldId="294"/>
        </pc:sldMkLst>
        <pc:spChg chg="mod">
          <ac:chgData name="Bryan Berry" userId="39b5a491-701b-4054-842c-4af931312d60" providerId="ADAL" clId="{C1B004BF-9C4F-9642-BC42-79CC67281522}" dt="2022-11-29T17:11:45.107" v="118" actId="20577"/>
          <ac:spMkLst>
            <pc:docMk/>
            <pc:sldMk cId="2602707170" sldId="294"/>
            <ac:spMk id="3" creationId="{3BC9D842-1C5E-C859-1F2A-E29C48FF24ED}"/>
          </ac:spMkLst>
        </pc:spChg>
        <pc:spChg chg="del mod">
          <ac:chgData name="Bryan Berry" userId="39b5a491-701b-4054-842c-4af931312d60" providerId="ADAL" clId="{C1B004BF-9C4F-9642-BC42-79CC67281522}" dt="2022-11-29T17:10:42.548" v="100"/>
          <ac:spMkLst>
            <pc:docMk/>
            <pc:sldMk cId="2602707170" sldId="294"/>
            <ac:spMk id="9" creationId="{595D238C-D7AC-52B2-5B43-27BEBDA668FD}"/>
          </ac:spMkLst>
        </pc:spChg>
      </pc:sldChg>
      <pc:sldChg chg="addSp delSp modSp mod">
        <pc:chgData name="Bryan Berry" userId="39b5a491-701b-4054-842c-4af931312d60" providerId="ADAL" clId="{C1B004BF-9C4F-9642-BC42-79CC67281522}" dt="2022-11-29T09:44:14.570" v="20"/>
        <pc:sldMkLst>
          <pc:docMk/>
          <pc:sldMk cId="2667908854" sldId="324"/>
        </pc:sldMkLst>
        <pc:spChg chg="add del mod">
          <ac:chgData name="Bryan Berry" userId="39b5a491-701b-4054-842c-4af931312d60" providerId="ADAL" clId="{C1B004BF-9C4F-9642-BC42-79CC67281522}" dt="2022-11-29T09:44:14.570" v="20"/>
          <ac:spMkLst>
            <pc:docMk/>
            <pc:sldMk cId="2667908854" sldId="324"/>
            <ac:spMk id="2" creationId="{A2CCF894-1330-B0F6-BE81-98D69496FD44}"/>
          </ac:spMkLst>
        </pc:spChg>
        <pc:spChg chg="mod">
          <ac:chgData name="Bryan Berry" userId="39b5a491-701b-4054-842c-4af931312d60" providerId="ADAL" clId="{C1B004BF-9C4F-9642-BC42-79CC67281522}" dt="2022-11-29T09:44:11.516" v="18" actId="20577"/>
          <ac:spMkLst>
            <pc:docMk/>
            <pc:sldMk cId="2667908854" sldId="324"/>
            <ac:spMk id="6" creationId="{D384DCD8-4A4D-4A2F-DB14-86FC18E9E551}"/>
          </ac:spMkLst>
        </pc:spChg>
      </pc:sldChg>
      <pc:sldChg chg="ord">
        <pc:chgData name="Bryan Berry" userId="39b5a491-701b-4054-842c-4af931312d60" providerId="ADAL" clId="{C1B004BF-9C4F-9642-BC42-79CC67281522}" dt="2022-11-29T17:08:51.101" v="24" actId="20578"/>
        <pc:sldMkLst>
          <pc:docMk/>
          <pc:sldMk cId="3242179204" sldId="327"/>
        </pc:sldMkLst>
      </pc:sldChg>
      <pc:sldChg chg="modSp mod">
        <pc:chgData name="Bryan Berry" userId="39b5a491-701b-4054-842c-4af931312d60" providerId="ADAL" clId="{C1B004BF-9C4F-9642-BC42-79CC67281522}" dt="2022-11-29T09:44:57.699" v="21" actId="20577"/>
        <pc:sldMkLst>
          <pc:docMk/>
          <pc:sldMk cId="1261848037" sldId="330"/>
        </pc:sldMkLst>
        <pc:spChg chg="mod">
          <ac:chgData name="Bryan Berry" userId="39b5a491-701b-4054-842c-4af931312d60" providerId="ADAL" clId="{C1B004BF-9C4F-9642-BC42-79CC67281522}" dt="2022-11-29T09:44:57.699" v="21" actId="20577"/>
          <ac:spMkLst>
            <pc:docMk/>
            <pc:sldMk cId="1261848037" sldId="330"/>
            <ac:spMk id="7" creationId="{A4759B5A-9548-C20D-DC60-62B3BFB5E8E0}"/>
          </ac:spMkLst>
        </pc:spChg>
      </pc:sldChg>
    </pc:docChg>
  </pc:docChgLst>
  <pc:docChgLst>
    <pc:chgData name="Sally Smith" userId="S::sally.smith@physicspartners.com::61fe4183-73c7-449c-a012-360317535405" providerId="AD" clId="Web-{B8ACF521-0541-4DCE-45EF-5EB7062F62F9}"/>
    <pc:docChg chg="modSld">
      <pc:chgData name="Sally Smith" userId="S::sally.smith@physicspartners.com::61fe4183-73c7-449c-a012-360317535405" providerId="AD" clId="Web-{B8ACF521-0541-4DCE-45EF-5EB7062F62F9}" dt="2024-07-09T13:33:18.798" v="3" actId="20577"/>
      <pc:docMkLst>
        <pc:docMk/>
      </pc:docMkLst>
      <pc:sldChg chg="modSp">
        <pc:chgData name="Sally Smith" userId="S::sally.smith@physicspartners.com::61fe4183-73c7-449c-a012-360317535405" providerId="AD" clId="Web-{B8ACF521-0541-4DCE-45EF-5EB7062F62F9}" dt="2024-07-09T13:33:18.798" v="3" actId="20577"/>
        <pc:sldMkLst>
          <pc:docMk/>
          <pc:sldMk cId="3304198438" sldId="312"/>
        </pc:sldMkLst>
        <pc:spChg chg="mod">
          <ac:chgData name="Sally Smith" userId="S::sally.smith@physicspartners.com::61fe4183-73c7-449c-a012-360317535405" providerId="AD" clId="Web-{B8ACF521-0541-4DCE-45EF-5EB7062F62F9}" dt="2024-07-09T13:33:18.798" v="3" actId="20577"/>
          <ac:spMkLst>
            <pc:docMk/>
            <pc:sldMk cId="3304198438" sldId="312"/>
            <ac:spMk id="3" creationId="{00000000-0000-0000-0000-000000000000}"/>
          </ac:spMkLst>
        </pc:spChg>
      </pc:sldChg>
    </pc:docChg>
  </pc:docChgLst>
  <pc:docChgLst>
    <pc:chgData name="Bryan Berry" userId="39b5a491-701b-4054-842c-4af931312d60" providerId="ADAL" clId="{53EE76AE-6D44-6A45-B014-F234A1E732E6}"/>
    <pc:docChg chg="custSel addSld delSld modSld sldOrd">
      <pc:chgData name="Bryan Berry" userId="39b5a491-701b-4054-842c-4af931312d60" providerId="ADAL" clId="{53EE76AE-6D44-6A45-B014-F234A1E732E6}" dt="2024-07-18T15:20:25.568" v="181"/>
      <pc:docMkLst>
        <pc:docMk/>
      </pc:docMkLst>
      <pc:sldChg chg="del">
        <pc:chgData name="Bryan Berry" userId="39b5a491-701b-4054-842c-4af931312d60" providerId="ADAL" clId="{53EE76AE-6D44-6A45-B014-F234A1E732E6}" dt="2024-07-18T11:14:49.939" v="22" actId="2696"/>
        <pc:sldMkLst>
          <pc:docMk/>
          <pc:sldMk cId="1759861552" sldId="256"/>
        </pc:sldMkLst>
      </pc:sldChg>
      <pc:sldChg chg="modNotesTx">
        <pc:chgData name="Bryan Berry" userId="39b5a491-701b-4054-842c-4af931312d60" providerId="ADAL" clId="{53EE76AE-6D44-6A45-B014-F234A1E732E6}" dt="2024-07-18T14:14:12.255" v="87" actId="20577"/>
        <pc:sldMkLst>
          <pc:docMk/>
          <pc:sldMk cId="1050068399" sldId="271"/>
        </pc:sldMkLst>
      </pc:sldChg>
      <pc:sldChg chg="ord modNotesTx">
        <pc:chgData name="Bryan Berry" userId="39b5a491-701b-4054-842c-4af931312d60" providerId="ADAL" clId="{53EE76AE-6D44-6A45-B014-F234A1E732E6}" dt="2024-07-18T15:20:25.568" v="181"/>
        <pc:sldMkLst>
          <pc:docMk/>
          <pc:sldMk cId="894176693" sldId="273"/>
        </pc:sldMkLst>
      </pc:sldChg>
      <pc:sldChg chg="modSp mod modNotesTx">
        <pc:chgData name="Bryan Berry" userId="39b5a491-701b-4054-842c-4af931312d60" providerId="ADAL" clId="{53EE76AE-6D44-6A45-B014-F234A1E732E6}" dt="2024-07-18T14:56:34.316" v="173" actId="20577"/>
        <pc:sldMkLst>
          <pc:docMk/>
          <pc:sldMk cId="491463140" sldId="275"/>
        </pc:sldMkLst>
        <pc:spChg chg="mod">
          <ac:chgData name="Bryan Berry" userId="39b5a491-701b-4054-842c-4af931312d60" providerId="ADAL" clId="{53EE76AE-6D44-6A45-B014-F234A1E732E6}" dt="2024-07-18T14:56:34.316" v="173" actId="20577"/>
          <ac:spMkLst>
            <pc:docMk/>
            <pc:sldMk cId="491463140" sldId="275"/>
            <ac:spMk id="3" creationId="{00000000-0000-0000-0000-000000000000}"/>
          </ac:spMkLst>
        </pc:spChg>
        <pc:spChg chg="mod">
          <ac:chgData name="Bryan Berry" userId="39b5a491-701b-4054-842c-4af931312d60" providerId="ADAL" clId="{53EE76AE-6D44-6A45-B014-F234A1E732E6}" dt="2024-07-18T14:27:19.781" v="111" actId="20577"/>
          <ac:spMkLst>
            <pc:docMk/>
            <pc:sldMk cId="491463140" sldId="275"/>
            <ac:spMk id="4" creationId="{00000000-0000-0000-0000-000000000000}"/>
          </ac:spMkLst>
        </pc:spChg>
      </pc:sldChg>
      <pc:sldChg chg="del">
        <pc:chgData name="Bryan Berry" userId="39b5a491-701b-4054-842c-4af931312d60" providerId="ADAL" clId="{53EE76AE-6D44-6A45-B014-F234A1E732E6}" dt="2024-07-18T07:48:41.892" v="9" actId="2696"/>
        <pc:sldMkLst>
          <pc:docMk/>
          <pc:sldMk cId="2928763602" sldId="291"/>
        </pc:sldMkLst>
      </pc:sldChg>
      <pc:sldChg chg="del">
        <pc:chgData name="Bryan Berry" userId="39b5a491-701b-4054-842c-4af931312d60" providerId="ADAL" clId="{53EE76AE-6D44-6A45-B014-F234A1E732E6}" dt="2024-07-18T07:48:41.878" v="8" actId="2696"/>
        <pc:sldMkLst>
          <pc:docMk/>
          <pc:sldMk cId="2072096890" sldId="303"/>
        </pc:sldMkLst>
      </pc:sldChg>
      <pc:sldChg chg="del">
        <pc:chgData name="Bryan Berry" userId="39b5a491-701b-4054-842c-4af931312d60" providerId="ADAL" clId="{53EE76AE-6D44-6A45-B014-F234A1E732E6}" dt="2024-07-18T07:48:41.760" v="0" actId="2696"/>
        <pc:sldMkLst>
          <pc:docMk/>
          <pc:sldMk cId="3474010495" sldId="305"/>
        </pc:sldMkLst>
      </pc:sldChg>
      <pc:sldChg chg="del">
        <pc:chgData name="Bryan Berry" userId="39b5a491-701b-4054-842c-4af931312d60" providerId="ADAL" clId="{53EE76AE-6D44-6A45-B014-F234A1E732E6}" dt="2024-07-18T07:48:41.776" v="1" actId="2696"/>
        <pc:sldMkLst>
          <pc:docMk/>
          <pc:sldMk cId="256710290" sldId="306"/>
        </pc:sldMkLst>
      </pc:sldChg>
      <pc:sldChg chg="add">
        <pc:chgData name="Bryan Berry" userId="39b5a491-701b-4054-842c-4af931312d60" providerId="ADAL" clId="{53EE76AE-6D44-6A45-B014-F234A1E732E6}" dt="2024-07-18T14:15:27.778" v="88"/>
        <pc:sldMkLst>
          <pc:docMk/>
          <pc:sldMk cId="519905812" sldId="308"/>
        </pc:sldMkLst>
      </pc:sldChg>
      <pc:sldChg chg="del">
        <pc:chgData name="Bryan Berry" userId="39b5a491-701b-4054-842c-4af931312d60" providerId="ADAL" clId="{53EE76AE-6D44-6A45-B014-F234A1E732E6}" dt="2024-07-18T07:48:41.790" v="2" actId="2696"/>
        <pc:sldMkLst>
          <pc:docMk/>
          <pc:sldMk cId="3835066242" sldId="308"/>
        </pc:sldMkLst>
      </pc:sldChg>
      <pc:sldChg chg="del">
        <pc:chgData name="Bryan Berry" userId="39b5a491-701b-4054-842c-4af931312d60" providerId="ADAL" clId="{53EE76AE-6D44-6A45-B014-F234A1E732E6}" dt="2024-07-18T07:48:41.981" v="15" actId="2696"/>
        <pc:sldMkLst>
          <pc:docMk/>
          <pc:sldMk cId="3940860579" sldId="311"/>
        </pc:sldMkLst>
      </pc:sldChg>
      <pc:sldChg chg="modSp mod">
        <pc:chgData name="Bryan Berry" userId="39b5a491-701b-4054-842c-4af931312d60" providerId="ADAL" clId="{53EE76AE-6D44-6A45-B014-F234A1E732E6}" dt="2024-07-18T07:50:10.031" v="19" actId="20577"/>
        <pc:sldMkLst>
          <pc:docMk/>
          <pc:sldMk cId="3304198438" sldId="312"/>
        </pc:sldMkLst>
        <pc:spChg chg="mod">
          <ac:chgData name="Bryan Berry" userId="39b5a491-701b-4054-842c-4af931312d60" providerId="ADAL" clId="{53EE76AE-6D44-6A45-B014-F234A1E732E6}" dt="2024-07-18T07:50:10.031" v="19" actId="20577"/>
          <ac:spMkLst>
            <pc:docMk/>
            <pc:sldMk cId="3304198438" sldId="312"/>
            <ac:spMk id="3" creationId="{00000000-0000-0000-0000-000000000000}"/>
          </ac:spMkLst>
        </pc:spChg>
      </pc:sldChg>
      <pc:sldChg chg="modSp mod">
        <pc:chgData name="Bryan Berry" userId="39b5a491-701b-4054-842c-4af931312d60" providerId="ADAL" clId="{53EE76AE-6D44-6A45-B014-F234A1E732E6}" dt="2024-07-18T15:04:15.944" v="180" actId="33524"/>
        <pc:sldMkLst>
          <pc:docMk/>
          <pc:sldMk cId="924111085" sldId="315"/>
        </pc:sldMkLst>
        <pc:spChg chg="mod">
          <ac:chgData name="Bryan Berry" userId="39b5a491-701b-4054-842c-4af931312d60" providerId="ADAL" clId="{53EE76AE-6D44-6A45-B014-F234A1E732E6}" dt="2024-07-18T15:04:15.944" v="180" actId="33524"/>
          <ac:spMkLst>
            <pc:docMk/>
            <pc:sldMk cId="924111085" sldId="315"/>
            <ac:spMk id="5" creationId="{755301E9-B0CD-0E0A-7575-C4C421FDF7FB}"/>
          </ac:spMkLst>
        </pc:spChg>
      </pc:sldChg>
      <pc:sldChg chg="del">
        <pc:chgData name="Bryan Berry" userId="39b5a491-701b-4054-842c-4af931312d60" providerId="ADAL" clId="{53EE76AE-6D44-6A45-B014-F234A1E732E6}" dt="2024-07-18T07:48:41.965" v="14" actId="2696"/>
        <pc:sldMkLst>
          <pc:docMk/>
          <pc:sldMk cId="28774873" sldId="317"/>
        </pc:sldMkLst>
      </pc:sldChg>
      <pc:sldChg chg="del">
        <pc:chgData name="Bryan Berry" userId="39b5a491-701b-4054-842c-4af931312d60" providerId="ADAL" clId="{53EE76AE-6D44-6A45-B014-F234A1E732E6}" dt="2024-07-18T07:48:41.996" v="16" actId="2696"/>
        <pc:sldMkLst>
          <pc:docMk/>
          <pc:sldMk cId="256920500" sldId="318"/>
        </pc:sldMkLst>
      </pc:sldChg>
      <pc:sldChg chg="del">
        <pc:chgData name="Bryan Berry" userId="39b5a491-701b-4054-842c-4af931312d60" providerId="ADAL" clId="{53EE76AE-6D44-6A45-B014-F234A1E732E6}" dt="2024-07-18T07:48:41.921" v="11" actId="2696"/>
        <pc:sldMkLst>
          <pc:docMk/>
          <pc:sldMk cId="3915819919" sldId="319"/>
        </pc:sldMkLst>
      </pc:sldChg>
      <pc:sldChg chg="del">
        <pc:chgData name="Bryan Berry" userId="39b5a491-701b-4054-842c-4af931312d60" providerId="ADAL" clId="{53EE76AE-6D44-6A45-B014-F234A1E732E6}" dt="2024-07-18T07:48:41.834" v="5" actId="2696"/>
        <pc:sldMkLst>
          <pc:docMk/>
          <pc:sldMk cId="3187679984" sldId="321"/>
        </pc:sldMkLst>
      </pc:sldChg>
      <pc:sldChg chg="del">
        <pc:chgData name="Bryan Berry" userId="39b5a491-701b-4054-842c-4af931312d60" providerId="ADAL" clId="{53EE76AE-6D44-6A45-B014-F234A1E732E6}" dt="2024-07-18T07:48:41.864" v="7" actId="2696"/>
        <pc:sldMkLst>
          <pc:docMk/>
          <pc:sldMk cId="2151917096" sldId="323"/>
        </pc:sldMkLst>
      </pc:sldChg>
      <pc:sldChg chg="del">
        <pc:chgData name="Bryan Berry" userId="39b5a491-701b-4054-842c-4af931312d60" providerId="ADAL" clId="{53EE76AE-6D44-6A45-B014-F234A1E732E6}" dt="2024-07-18T07:48:41.804" v="3" actId="2696"/>
        <pc:sldMkLst>
          <pc:docMk/>
          <pc:sldMk cId="2667908854" sldId="324"/>
        </pc:sldMkLst>
      </pc:sldChg>
      <pc:sldChg chg="del">
        <pc:chgData name="Bryan Berry" userId="39b5a491-701b-4054-842c-4af931312d60" providerId="ADAL" clId="{53EE76AE-6D44-6A45-B014-F234A1E732E6}" dt="2024-07-18T07:48:41.849" v="6" actId="2696"/>
        <pc:sldMkLst>
          <pc:docMk/>
          <pc:sldMk cId="1618245184" sldId="325"/>
        </pc:sldMkLst>
      </pc:sldChg>
      <pc:sldChg chg="del">
        <pc:chgData name="Bryan Berry" userId="39b5a491-701b-4054-842c-4af931312d60" providerId="ADAL" clId="{53EE76AE-6D44-6A45-B014-F234A1E732E6}" dt="2024-07-18T07:48:41.906" v="10" actId="2696"/>
        <pc:sldMkLst>
          <pc:docMk/>
          <pc:sldMk cId="1209851973" sldId="326"/>
        </pc:sldMkLst>
      </pc:sldChg>
      <pc:sldChg chg="del">
        <pc:chgData name="Bryan Berry" userId="39b5a491-701b-4054-842c-4af931312d60" providerId="ADAL" clId="{53EE76AE-6D44-6A45-B014-F234A1E732E6}" dt="2024-07-18T07:48:41.950" v="13" actId="2696"/>
        <pc:sldMkLst>
          <pc:docMk/>
          <pc:sldMk cId="3242179204" sldId="327"/>
        </pc:sldMkLst>
      </pc:sldChg>
      <pc:sldChg chg="del">
        <pc:chgData name="Bryan Berry" userId="39b5a491-701b-4054-842c-4af931312d60" providerId="ADAL" clId="{53EE76AE-6D44-6A45-B014-F234A1E732E6}" dt="2024-07-18T07:48:41.936" v="12" actId="2696"/>
        <pc:sldMkLst>
          <pc:docMk/>
          <pc:sldMk cId="585467381" sldId="328"/>
        </pc:sldMkLst>
      </pc:sldChg>
      <pc:sldChg chg="del">
        <pc:chgData name="Bryan Berry" userId="39b5a491-701b-4054-842c-4af931312d60" providerId="ADAL" clId="{53EE76AE-6D44-6A45-B014-F234A1E732E6}" dt="2024-07-18T07:48:41.818" v="4" actId="2696"/>
        <pc:sldMkLst>
          <pc:docMk/>
          <pc:sldMk cId="4271319929" sldId="329"/>
        </pc:sldMkLst>
      </pc:sldChg>
      <pc:sldChg chg="del">
        <pc:chgData name="Bryan Berry" userId="39b5a491-701b-4054-842c-4af931312d60" providerId="ADAL" clId="{53EE76AE-6D44-6A45-B014-F234A1E732E6}" dt="2024-07-18T10:04:00.923" v="20" actId="2696"/>
        <pc:sldMkLst>
          <pc:docMk/>
          <pc:sldMk cId="1261848037" sldId="330"/>
        </pc:sldMkLst>
      </pc:sldChg>
      <pc:sldChg chg="modSp add mod">
        <pc:chgData name="Bryan Berry" userId="39b5a491-701b-4054-842c-4af931312d60" providerId="ADAL" clId="{53EE76AE-6D44-6A45-B014-F234A1E732E6}" dt="2024-07-18T11:15:25.738" v="48" actId="20577"/>
        <pc:sldMkLst>
          <pc:docMk/>
          <pc:sldMk cId="1773616028" sldId="332"/>
        </pc:sldMkLst>
        <pc:spChg chg="mod">
          <ac:chgData name="Bryan Berry" userId="39b5a491-701b-4054-842c-4af931312d60" providerId="ADAL" clId="{53EE76AE-6D44-6A45-B014-F234A1E732E6}" dt="2024-07-18T11:15:25.738" v="48" actId="20577"/>
          <ac:spMkLst>
            <pc:docMk/>
            <pc:sldMk cId="1773616028" sldId="332"/>
            <ac:spMk id="2" creationId="{355264E0-C370-369B-64A7-E8DFC2CE8A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8CF02-A2F9-314B-B394-C38147F01A18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BFAF5-EB17-2641-91C4-ACAE7A359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02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government/uploads/system/uploads/attachment_data/file/440795/Careers_Guidance_Schools_Guidance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BFAF5-EB17-2641-91C4-ACAE7A3593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36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background to a school’s career provision.  The statutory duty</a:t>
            </a:r>
            <a:r>
              <a:rPr lang="en-GB" baseline="0" dirty="0"/>
              <a:t> of schools in England, p</a:t>
            </a:r>
            <a:r>
              <a:rPr lang="en-GB" dirty="0"/>
              <a:t>aragraph 9 from: </a:t>
            </a:r>
            <a:r>
              <a:rPr lang="en-GB" sz="1800" u="sng" kern="100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https://assets.publishing.service.gov.uk/government/uploads/system/uploads/attachment_data/file/440795/Careers_Guidance_Schools_Guidance.pdf</a:t>
            </a:r>
            <a:endParaRPr lang="en-GB" sz="1800" kern="10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/>
              <a:t>Schools must</a:t>
            </a:r>
            <a:r>
              <a:rPr lang="en-GB" baseline="0" dirty="0"/>
              <a:t> provide </a:t>
            </a:r>
            <a:r>
              <a:rPr lang="en-GB" dirty="0"/>
              <a:t>external advice</a:t>
            </a:r>
            <a:r>
              <a:rPr lang="en-GB" baseline="0" dirty="0"/>
              <a:t> and guidance as part of their legal requirements – it can’t all be in-house, and it can’t all be online.</a:t>
            </a:r>
          </a:p>
          <a:p>
            <a:r>
              <a:rPr lang="en-GB" baseline="0" dirty="0"/>
              <a:t>The independent advice must be </a:t>
            </a:r>
          </a:p>
          <a:p>
            <a:r>
              <a:rPr lang="en-GB" baseline="0" dirty="0"/>
              <a:t>	presented in an impartial manner</a:t>
            </a:r>
          </a:p>
          <a:p>
            <a:r>
              <a:rPr lang="en-GB" baseline="0" dirty="0"/>
              <a:t>	include information on the range of education or training options, including apprenticeships and other vocational pathways</a:t>
            </a:r>
          </a:p>
          <a:p>
            <a:r>
              <a:rPr lang="en-GB" baseline="0" dirty="0"/>
              <a:t>	is guidance that the person giving it considers will promote the best interests of the pupils to whom it is given</a:t>
            </a:r>
            <a:endParaRPr lang="en-GB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74D6E-FA14-490F-90D8-AC0FF868CF5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8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outlines</a:t>
            </a:r>
            <a:r>
              <a:rPr lang="en-GB" baseline="0"/>
              <a:t> what will be covered during the session.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74D6E-FA14-490F-90D8-AC0FF868CF5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41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Think </a:t>
            </a:r>
            <a:r>
              <a:rPr lang="en-GB" baseline="0" dirty="0"/>
              <a:t>about your career progression. How did you make decisions about your career and who influenced you?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74D6E-FA14-490F-90D8-AC0FF868CF5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86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Start by reviewing the research that has been carried out into why students choose subjects.</a:t>
            </a:r>
            <a:r>
              <a:rPr lang="en-GB" baseline="0" dirty="0"/>
              <a:t>  Research from the University College London UPMAP project looked at why pupils either chose or dropped maths and physics.  </a:t>
            </a:r>
          </a:p>
          <a:p>
            <a:endParaRPr lang="en-GB" baseline="0" dirty="0"/>
          </a:p>
          <a:p>
            <a:r>
              <a:rPr lang="en-GB" baseline="0" dirty="0"/>
              <a:t>Four key findings emerged.  Only one of those reasons is closely linked to ability in the subject.  </a:t>
            </a:r>
          </a:p>
          <a:p>
            <a:endParaRPr lang="en-GB" baseline="0" dirty="0"/>
          </a:p>
          <a:p>
            <a:r>
              <a:rPr lang="en-GB" baseline="0" dirty="0"/>
              <a:t>Point out:</a:t>
            </a:r>
          </a:p>
          <a:p>
            <a:r>
              <a:rPr lang="en-GB" baseline="0" dirty="0"/>
              <a:t>Key adults are an important indicator of what pupils will choose – that key adult might be parents, relatives or teachers.</a:t>
            </a:r>
          </a:p>
          <a:p>
            <a:r>
              <a:rPr lang="en-GB" baseline="0" dirty="0"/>
              <a:t>Knowing what the subject is used for (or how much they might earn doing it) was also found to lead to choosing that subject.</a:t>
            </a:r>
          </a:p>
          <a:p>
            <a:r>
              <a:rPr lang="en-GB" baseline="0" dirty="0"/>
              <a:t>And finally – having a good teacher who teaches well is also important!  In fact, the 2013 </a:t>
            </a:r>
            <a:r>
              <a:rPr lang="en-GB" baseline="0" dirty="0" err="1"/>
              <a:t>Wellcome</a:t>
            </a:r>
            <a:r>
              <a:rPr lang="en-GB" baseline="0" dirty="0"/>
              <a:t> trust monitor found that the quality of the teacher was mentioned most often when pupils were asked what encouraged or discouraged them when learning science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74D6E-FA14-490F-90D8-AC0FF868CF5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122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graph is taken from the </a:t>
            </a:r>
            <a:r>
              <a:rPr lang="en-GB" dirty="0" err="1"/>
              <a:t>Wellcome</a:t>
            </a:r>
            <a:r>
              <a:rPr lang="en-GB" dirty="0"/>
              <a:t> trust monitor in 2013 – a survey of adults and young</a:t>
            </a:r>
            <a:r>
              <a:rPr lang="en-GB" baseline="0" dirty="0"/>
              <a:t> people about attitudes to science.</a:t>
            </a:r>
          </a:p>
          <a:p>
            <a:r>
              <a:rPr lang="en-GB" baseline="0" dirty="0"/>
              <a:t>The questions asked were ‘Have you ever received information, advice or guidance about what you may do for a career from any of the sources? And ‘Which of the following have been most useful in helping you think about what you want to do as a career.’</a:t>
            </a:r>
          </a:p>
          <a:p>
            <a:r>
              <a:rPr lang="en-GB" baseline="0" dirty="0"/>
              <a:t>Again, family is the most used, and perceived to be the most useful, source of IAG.</a:t>
            </a:r>
          </a:p>
          <a:p>
            <a:endParaRPr lang="en-GB" baseline="0" dirty="0"/>
          </a:p>
          <a:p>
            <a:r>
              <a:rPr lang="en-GB" baseline="0" dirty="0"/>
              <a:t>Teachers and careers advisors are used to a similar level, although careers advisors are seen to be slightly more useful.</a:t>
            </a:r>
          </a:p>
          <a:p>
            <a:endParaRPr lang="en-GB" baseline="0" dirty="0"/>
          </a:p>
          <a:p>
            <a:r>
              <a:rPr lang="en-GB" baseline="0" dirty="0"/>
              <a:t>Even with independent advice, young people find the information and guidance given by teachers useful.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74D6E-FA14-490F-90D8-AC0FF868CF5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58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key point here is for teachers to be part of the careers guidance for young people and teachers should not shy away from this important aspect of their role.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74D6E-FA14-490F-90D8-AC0FF868CF5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560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DBFAF5-EB17-2641-91C4-ACAE7A3593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134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3BADE-47FD-D489-800E-B7294E7E3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58391-15B8-C329-075D-F902565DC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B0B6A-B5D8-47B2-8DE1-357E772F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51B77-E3C1-C43A-48EA-6FA0D38F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0F3CB-889A-58AB-693D-4DB49607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72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B6AE-C086-6483-26CB-8D547579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7746B-FBF9-B03A-1A9F-4F4226408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899F7-1C36-44DE-3D02-04CAE130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A36AE-15FB-C48D-DF96-DEE3A5116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C271C-D9F3-BAE3-6AEB-58168E70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55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F30932-21A9-FA81-9A0A-702D292A5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1E66E5-14DA-A2C4-57CC-FCE67509A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0CA8E-AFAF-FC84-5539-F9B9AADF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95655-2994-3AF8-1EE4-0EBBC37C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12370-A41A-B461-9F42-33889DD5F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99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9200" y="2717800"/>
            <a:ext cx="812800" cy="142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1" y="1569396"/>
            <a:ext cx="10234084" cy="429377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venir Next Demi Bold"/>
              </a:defRPr>
            </a:lvl1pPr>
            <a:lvl2pPr marL="609585" indent="0">
              <a:buNone/>
              <a:defRPr>
                <a:solidFill>
                  <a:schemeClr val="bg1"/>
                </a:solidFill>
                <a:latin typeface="Avenir Next Demi Bold"/>
              </a:defRPr>
            </a:lvl2pPr>
            <a:lvl3pPr marL="1219170" indent="0">
              <a:buNone/>
              <a:defRPr>
                <a:solidFill>
                  <a:schemeClr val="bg1"/>
                </a:solidFill>
                <a:latin typeface="Avenir Next Demi Bold"/>
              </a:defRPr>
            </a:lvl3pPr>
            <a:lvl4pPr marL="1828754" indent="0">
              <a:buNone/>
              <a:defRPr>
                <a:solidFill>
                  <a:schemeClr val="bg1"/>
                </a:solidFill>
                <a:latin typeface="Avenir Next Demi Bold"/>
              </a:defRPr>
            </a:lvl4pPr>
            <a:lvl5pPr marL="2438339" indent="0">
              <a:buNone/>
              <a:defRPr>
                <a:solidFill>
                  <a:schemeClr val="bg1"/>
                </a:solidFill>
                <a:latin typeface="Avenir Next Demi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1" y="275167"/>
            <a:ext cx="1023408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laner Trial Bold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2161" y="3245909"/>
            <a:ext cx="793897" cy="366183"/>
          </a:xfrm>
        </p:spPr>
        <p:txBody>
          <a:bodyPr/>
          <a:lstStyle/>
          <a:p>
            <a:fld id="{2E260595-8057-674F-AB14-33562292B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8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9200" y="2717800"/>
            <a:ext cx="812800" cy="142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1" y="1569396"/>
            <a:ext cx="10234084" cy="429377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venir Next Demi Bold"/>
              </a:defRPr>
            </a:lvl1pPr>
            <a:lvl2pPr marL="609585" indent="0">
              <a:buNone/>
              <a:defRPr>
                <a:solidFill>
                  <a:schemeClr val="bg1"/>
                </a:solidFill>
                <a:latin typeface="Avenir Next Demi Bold"/>
              </a:defRPr>
            </a:lvl2pPr>
            <a:lvl3pPr marL="1219170" indent="0">
              <a:buNone/>
              <a:defRPr>
                <a:solidFill>
                  <a:schemeClr val="bg1"/>
                </a:solidFill>
                <a:latin typeface="Avenir Next Demi Bold"/>
              </a:defRPr>
            </a:lvl3pPr>
            <a:lvl4pPr marL="1828754" indent="0">
              <a:buNone/>
              <a:defRPr>
                <a:solidFill>
                  <a:schemeClr val="bg1"/>
                </a:solidFill>
                <a:latin typeface="Avenir Next Demi Bold"/>
              </a:defRPr>
            </a:lvl4pPr>
            <a:lvl5pPr marL="2438339" indent="0">
              <a:buNone/>
              <a:defRPr>
                <a:solidFill>
                  <a:schemeClr val="bg1"/>
                </a:solidFill>
                <a:latin typeface="Avenir Next Demi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1" y="275167"/>
            <a:ext cx="1023408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laner Trial Bold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2161" y="3245909"/>
            <a:ext cx="793897" cy="366183"/>
          </a:xfrm>
        </p:spPr>
        <p:txBody>
          <a:bodyPr/>
          <a:lstStyle/>
          <a:p>
            <a:fld id="{2E260595-8057-674F-AB14-33562292B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34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9200" y="2717800"/>
            <a:ext cx="812800" cy="142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1" y="1569396"/>
            <a:ext cx="10234084" cy="429377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venir Next Demi Bold"/>
              </a:defRPr>
            </a:lvl1pPr>
            <a:lvl2pPr marL="609585" indent="0">
              <a:buNone/>
              <a:defRPr>
                <a:solidFill>
                  <a:schemeClr val="bg1"/>
                </a:solidFill>
                <a:latin typeface="Avenir Next Demi Bold"/>
              </a:defRPr>
            </a:lvl2pPr>
            <a:lvl3pPr marL="1219170" indent="0">
              <a:buNone/>
              <a:defRPr>
                <a:solidFill>
                  <a:schemeClr val="bg1"/>
                </a:solidFill>
                <a:latin typeface="Avenir Next Demi Bold"/>
              </a:defRPr>
            </a:lvl3pPr>
            <a:lvl4pPr marL="1828754" indent="0">
              <a:buNone/>
              <a:defRPr>
                <a:solidFill>
                  <a:schemeClr val="bg1"/>
                </a:solidFill>
                <a:latin typeface="Avenir Next Demi Bold"/>
              </a:defRPr>
            </a:lvl4pPr>
            <a:lvl5pPr marL="2438339" indent="0">
              <a:buNone/>
              <a:defRPr>
                <a:solidFill>
                  <a:schemeClr val="bg1"/>
                </a:solidFill>
                <a:latin typeface="Avenir Next Demi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1" y="275167"/>
            <a:ext cx="1023408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laner Trial Bold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2161" y="3245909"/>
            <a:ext cx="793897" cy="366183"/>
          </a:xfrm>
        </p:spPr>
        <p:txBody>
          <a:bodyPr/>
          <a:lstStyle/>
          <a:p>
            <a:fld id="{2E260595-8057-674F-AB14-33562292B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81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84200" y="622300"/>
            <a:ext cx="10972800" cy="542078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609585" indent="0">
              <a:buNone/>
              <a:defRPr>
                <a:solidFill>
                  <a:schemeClr val="bg1"/>
                </a:solidFill>
              </a:defRPr>
            </a:lvl2pPr>
            <a:lvl3pPr marL="1219170" indent="0">
              <a:buNone/>
              <a:defRPr>
                <a:solidFill>
                  <a:schemeClr val="bg1"/>
                </a:solidFill>
              </a:defRPr>
            </a:lvl3pPr>
            <a:lvl4pPr marL="1828754" indent="0">
              <a:buNone/>
              <a:defRPr>
                <a:solidFill>
                  <a:schemeClr val="bg1"/>
                </a:solidFill>
              </a:defRPr>
            </a:lvl4pPr>
            <a:lvl5pPr marL="2438339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56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79200" y="2717800"/>
            <a:ext cx="812800" cy="142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1" y="1569396"/>
            <a:ext cx="10234084" cy="4293771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venir Next Demi Bold"/>
              </a:defRPr>
            </a:lvl1pPr>
            <a:lvl2pPr marL="609585" indent="0">
              <a:buNone/>
              <a:defRPr>
                <a:solidFill>
                  <a:schemeClr val="bg1"/>
                </a:solidFill>
                <a:latin typeface="Avenir Next Demi Bold"/>
              </a:defRPr>
            </a:lvl2pPr>
            <a:lvl3pPr marL="1219170" indent="0">
              <a:buNone/>
              <a:defRPr>
                <a:solidFill>
                  <a:schemeClr val="bg1"/>
                </a:solidFill>
                <a:latin typeface="Avenir Next Demi Bold"/>
              </a:defRPr>
            </a:lvl3pPr>
            <a:lvl4pPr marL="1828754" indent="0">
              <a:buNone/>
              <a:defRPr>
                <a:solidFill>
                  <a:schemeClr val="bg1"/>
                </a:solidFill>
                <a:latin typeface="Avenir Next Demi Bold"/>
              </a:defRPr>
            </a:lvl4pPr>
            <a:lvl5pPr marL="2438339" indent="0">
              <a:buNone/>
              <a:defRPr>
                <a:solidFill>
                  <a:schemeClr val="bg1"/>
                </a:solidFill>
                <a:latin typeface="Avenir Next Demi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1" y="275167"/>
            <a:ext cx="1023408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laner Trial Bold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42161" y="3245909"/>
            <a:ext cx="793897" cy="366183"/>
          </a:xfrm>
        </p:spPr>
        <p:txBody>
          <a:bodyPr/>
          <a:lstStyle/>
          <a:p>
            <a:fld id="{2E260595-8057-674F-AB14-33562292B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6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7FE32-B03D-04F6-6983-FE30DEE5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DF8E0-4124-C1DD-B552-FE0B1AAF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0E358-950E-B32E-BE51-6681E328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1A185-82E5-B218-5EF0-C01E3CBF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165FF-AF19-7F6A-09E7-59E93C8B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8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D50F-47A5-8FD5-AF59-BB88F3CC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C956F-5152-8ED0-8C4C-1400D9268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A8957-06EA-ED0D-1946-80351017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985D6-F134-1EB2-DDED-3D473229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AAB6D-C1F2-4A37-69A4-24C773E1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5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4D773-243B-AEC6-F83F-C115267D8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55AFC-E08F-3C67-3795-0555BE34E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AD18D-A5D0-AE9C-5CC7-657A4BC95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638DA-0A60-8E01-5E65-40E897F4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799CE-E0DB-7BEB-A56A-C4997D5B2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D4851-19D4-0BFA-287E-70641DD3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1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75714-846C-7C53-23A1-6D95B986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D5446-6637-EC63-C67E-CE931F1FD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022F4-156A-561D-2646-0D5742F18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729ED-DABB-E47F-7926-26357AAC7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90DB1B-343B-C338-FBD0-7DDADC5B2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9000B5-2B4E-4C9C-32FD-ADBB37CF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B756BE-4AA9-086A-E67B-98BDFB63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D35EA-24BF-C130-6A51-10FAF1D7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2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63C11-6A95-D213-D71C-28501F80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B0066-898A-BF81-F77E-6DFAC4B1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4A402-FAEC-95E5-4C72-4CD17611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9E130-3FCE-27BF-AF59-E927084F0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48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4BEB06-3586-08CC-EF83-8EEEB822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1DD7F-1A35-5C41-A496-3B457131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8A61A-0699-893A-1839-EB1931D8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31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9ED2-339B-E9C7-02F4-9EFEFEFD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D625C-E7B5-BF07-4FE5-750AB0E32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3ECBA-AADD-6CF2-3CFE-4F429CC16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7B408-4852-5D90-73C8-324F9C3B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2F8BA-E2CB-ED5D-A8EB-545F4B30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0AC57-211E-18A1-D3E6-829470D0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49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32804-5F77-0029-0932-F44F97A5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7B81D1-C139-6228-C79B-A76FAFF31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8EBD72-7591-55BF-EE19-4CD7C5D6F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AD359-4EC3-17EB-C69A-3CEBC125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2C5D5-75BD-3A82-D007-976F001B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2BAE5-7237-DBBC-2A43-FD8FCAF1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2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9E010A-5D67-F597-6037-F91DF3C3F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B9965-8A88-7E2C-FF25-C0165F00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832B2-2B39-BC10-7442-B0528E8AF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BB95D-D628-C749-89F3-C74EA4F139F1}" type="datetimeFigureOut">
              <a:rPr lang="en-GB" smtClean="0"/>
              <a:t>18/07/2024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E954A-EFCF-26B3-99F8-FAD32623B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15183-09C6-53DD-5E15-0FD7E2F92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A8392-BB5B-5944-B487-7AB5DBA78F7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" descr="page2image19230496">
            <a:extLst>
              <a:ext uri="{FF2B5EF4-FFF2-40B4-BE49-F238E27FC236}">
                <a16:creationId xmlns:a16="http://schemas.microsoft.com/office/drawing/2014/main" id="{52E8A31B-9E71-F168-8F5D-503DEC0FEF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85738"/>
            <a:ext cx="3412732" cy="108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1C398F-7DEB-14AD-9F58-7DFD0998D4B5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6597162" y="223379"/>
            <a:ext cx="247482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7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  <p:sldLayoutId id="2147483669" r:id="rId14"/>
    <p:sldLayoutId id="2147483670" r:id="rId15"/>
    <p:sldLayoutId id="214748367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eague Gothic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doi/abs/10.1080/09585176.2016.126171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ellcome.ac.uk/sites/default/files/monitor-wave3-full-wellcome-apr16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physicspartners.com" TargetMode="External"/><Relationship Id="rId4" Type="http://schemas.openxmlformats.org/officeDocument/2006/relationships/hyperlink" Target="http://www.physicspartner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264E0-C370-369B-64A7-E8DFC2CE8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369" y="1999039"/>
            <a:ext cx="10487566" cy="1179457"/>
          </a:xfrm>
        </p:spPr>
        <p:txBody>
          <a:bodyPr>
            <a:noAutofit/>
          </a:bodyPr>
          <a:lstStyle/>
          <a:p>
            <a:pPr algn="l" fontAlgn="b"/>
            <a:r>
              <a:rPr lang="en-GB" sz="3600" b="1" u="none" strike="noStrike" dirty="0">
                <a:solidFill>
                  <a:srgbClr val="3F4B6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Embedding physics careers in the curriculum:</a:t>
            </a:r>
            <a:br>
              <a:rPr lang="en-GB" sz="3600" b="1" u="none" strike="noStrike" dirty="0">
                <a:solidFill>
                  <a:srgbClr val="3F4B6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3600" b="1" u="none" strike="noStrike" dirty="0">
                <a:solidFill>
                  <a:srgbClr val="3F4B61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Roles in careers provision</a:t>
            </a:r>
            <a:endParaRPr lang="en-GB" sz="3600" b="1" i="0" u="none" strike="noStrike" dirty="0">
              <a:solidFill>
                <a:srgbClr val="3F4B61"/>
              </a:solidFill>
              <a:effectLst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1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821796" y="2775671"/>
            <a:ext cx="10234084" cy="2511027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Schools should secure independent careers guidance for all year 8 – 13 pupils.</a:t>
            </a:r>
          </a:p>
          <a:p>
            <a:endParaRPr lang="en-GB" sz="2000" dirty="0">
              <a:solidFill>
                <a:srgbClr val="3F4B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Schools should help every pupil develop high aspirations and consider a broad and ambitious range of careers.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1796" y="1571302"/>
            <a:ext cx="10234084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Schools’ statutory duty</a:t>
            </a:r>
          </a:p>
        </p:txBody>
      </p:sp>
    </p:spTree>
    <p:extLst>
      <p:ext uri="{BB962C8B-B14F-4D97-AF65-F5344CB8AC3E}">
        <p14:creationId xmlns:p14="http://schemas.microsoft.com/office/powerpoint/2010/main" val="894176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1" y="2800349"/>
            <a:ext cx="10234084" cy="28255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3F4B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We’ll be aiming to look 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F4B61"/>
                </a:solidFill>
                <a:latin typeface="Tahoma"/>
                <a:ea typeface="Tahoma"/>
                <a:cs typeface="Tahoma"/>
              </a:rPr>
              <a:t>Career guidance in the 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F4B61"/>
                </a:solidFill>
                <a:latin typeface="Tahoma"/>
                <a:ea typeface="Tahoma"/>
                <a:cs typeface="Tahoma"/>
              </a:rPr>
              <a:t>The role of subject teachers</a:t>
            </a:r>
            <a:endParaRPr lang="en-GB" sz="2000" dirty="0">
              <a:solidFill>
                <a:srgbClr val="3F4B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3F4B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657349"/>
            <a:ext cx="10234084" cy="1143000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solidFill>
                  <a:srgbClr val="3F4B6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Aims for this session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242161" y="3245909"/>
            <a:ext cx="793897" cy="366183"/>
          </a:xfrm>
        </p:spPr>
        <p:txBody>
          <a:bodyPr/>
          <a:lstStyle/>
          <a:p>
            <a:fld id="{6599B2B3-4B8E-4B49-99BA-4B7BC626AB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9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80913" y="2323652"/>
            <a:ext cx="11403106" cy="3733154"/>
          </a:xfrm>
        </p:spPr>
        <p:txBody>
          <a:bodyPr>
            <a:normAutofit/>
          </a:bodyPr>
          <a:lstStyle/>
          <a:p>
            <a:endParaRPr lang="en-GB" sz="2000" dirty="0">
              <a:solidFill>
                <a:srgbClr val="3F4B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Looking back . . .</a:t>
            </a:r>
          </a:p>
          <a:p>
            <a:endParaRPr lang="en-GB" sz="2000" dirty="0">
              <a:solidFill>
                <a:srgbClr val="3F4B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or what influenced your career decisions and the choices you have made?</a:t>
            </a:r>
          </a:p>
          <a:p>
            <a:pPr algn="r"/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 minutes)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0913" y="1365318"/>
            <a:ext cx="10234084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F4B6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EB0128-3E18-5D52-4D60-A4FE459DE301}"/>
              </a:ext>
            </a:extLst>
          </p:cNvPr>
          <p:cNvSpPr txBox="1"/>
          <p:nvPr/>
        </p:nvSpPr>
        <p:spPr>
          <a:xfrm>
            <a:off x="9595821" y="23236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46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1" y="1966383"/>
            <a:ext cx="10234084" cy="40682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“We found that young people are more likely to continue with mathematics and/or physics after the age of 16: </a:t>
            </a:r>
          </a:p>
          <a:p>
            <a:pPr>
              <a:lnSpc>
                <a:spcPct val="100000"/>
              </a:lnSpc>
            </a:pPr>
            <a:endParaRPr lang="en-GB" sz="2000" dirty="0">
              <a:solidFill>
                <a:srgbClr val="3F4B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19170" lvl="1" indent="-609585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have been encouraged to do so by a key adult (usually in their family or at their school); </a:t>
            </a:r>
          </a:p>
          <a:p>
            <a:pPr marL="1219170" lvl="1" indent="-609585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believe that they will gain from studying the subject in terms of job satisfaction and/or material rewards; </a:t>
            </a:r>
          </a:p>
          <a:p>
            <a:pPr marL="1219170" lvl="1" indent="-609585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can manifest conceptual understanding in the subject(s); and</a:t>
            </a:r>
          </a:p>
          <a:p>
            <a:pPr marL="1219170" lvl="1" indent="-609585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have been well taught.”</a:t>
            </a:r>
          </a:p>
          <a:p>
            <a:endParaRPr lang="en-GB" sz="2000" dirty="0">
              <a:solidFill>
                <a:srgbClr val="3F4B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1" y="4585759"/>
            <a:ext cx="912433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67" dirty="0">
                <a:solidFill>
                  <a:schemeClr val="bg1"/>
                </a:solidFill>
                <a:latin typeface="Avenir Next Demi Bold"/>
                <a:hlinkClick r:id="rId3"/>
              </a:rPr>
              <a:t>Mujtaba et al., 2012</a:t>
            </a:r>
            <a:endParaRPr lang="en-GB" sz="1867" dirty="0">
              <a:solidFill>
                <a:schemeClr val="bg1"/>
              </a:solidFill>
              <a:latin typeface="Avenir Next Demi Bold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F6EC682-71B5-B89D-116E-2872F7DA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223157"/>
            <a:ext cx="10234084" cy="7432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3F4B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role of subject teachers</a:t>
            </a:r>
          </a:p>
        </p:txBody>
      </p:sp>
    </p:spTree>
    <p:extLst>
      <p:ext uri="{BB962C8B-B14F-4D97-AF65-F5344CB8AC3E}">
        <p14:creationId xmlns:p14="http://schemas.microsoft.com/office/powerpoint/2010/main" val="105006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301916" y="1484756"/>
            <a:ext cx="9446241" cy="46284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207" y="6043084"/>
            <a:ext cx="912433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67" dirty="0">
                <a:solidFill>
                  <a:schemeClr val="bg1"/>
                </a:solidFill>
                <a:latin typeface="Proxima Nova" panose="02000506030000020004" pitchFamily="2" charset="0"/>
                <a:hlinkClick r:id="rId4"/>
              </a:rPr>
              <a:t>Wellcome Trust Monitor, 2013</a:t>
            </a:r>
            <a:endParaRPr lang="en-GB" sz="1867" dirty="0">
              <a:solidFill>
                <a:schemeClr val="bg1"/>
              </a:solidFill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68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6738" y="1040118"/>
            <a:ext cx="10234084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3F4B6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Advice or information?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A2F8D1-3D23-0D99-6BA3-5C890C52BC47}"/>
              </a:ext>
            </a:extLst>
          </p:cNvPr>
          <p:cNvSpPr txBox="1"/>
          <p:nvPr/>
        </p:nvSpPr>
        <p:spPr>
          <a:xfrm>
            <a:off x="1927654" y="3150973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5301E9-B0CD-0E0A-7575-C4C421FDF7FB}"/>
              </a:ext>
            </a:extLst>
          </p:cNvPr>
          <p:cNvSpPr txBox="1"/>
          <p:nvPr/>
        </p:nvSpPr>
        <p:spPr>
          <a:xfrm>
            <a:off x="566738" y="2183118"/>
            <a:ext cx="1105852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3F4B61"/>
                </a:solidFill>
              </a:rPr>
              <a:t>Teachers might have some concerns</a:t>
            </a:r>
            <a:r>
              <a:rPr lang="en-GB" baseline="0" dirty="0">
                <a:solidFill>
                  <a:srgbClr val="3F4B61"/>
                </a:solidFill>
              </a:rPr>
              <a:t> that they don’t know much about the careers linked to their subject, particularly if they graduated some time ago, or if they when straight into teaching from university.  </a:t>
            </a:r>
            <a:r>
              <a:rPr lang="en-GB" baseline="0" dirty="0" err="1">
                <a:solidFill>
                  <a:srgbClr val="3F4B61"/>
                </a:solidFill>
              </a:rPr>
              <a:t>Watermeyer</a:t>
            </a:r>
            <a:r>
              <a:rPr lang="en-GB" baseline="0" dirty="0">
                <a:solidFill>
                  <a:srgbClr val="3F4B61"/>
                </a:solidFill>
              </a:rPr>
              <a:t> et al (2016) interviewed 94 teachers about providing careers information and guidance.  </a:t>
            </a:r>
          </a:p>
          <a:p>
            <a:endParaRPr lang="en-GB" baseline="0" dirty="0">
              <a:solidFill>
                <a:srgbClr val="3F4B61"/>
              </a:solidFill>
            </a:endParaRPr>
          </a:p>
          <a:p>
            <a:r>
              <a:rPr lang="en-GB" baseline="0" dirty="0">
                <a:solidFill>
                  <a:srgbClr val="3F4B61"/>
                </a:solidFill>
              </a:rPr>
              <a:t>There were a range of viewpoints, and whilst many of the teachers recognised their role as being important, there were also concerns that they might provide biased or incorrect information.  </a:t>
            </a:r>
          </a:p>
          <a:p>
            <a:endParaRPr lang="en-GB" baseline="0" dirty="0">
              <a:solidFill>
                <a:srgbClr val="3F4B61"/>
              </a:solidFill>
            </a:endParaRPr>
          </a:p>
          <a:p>
            <a:r>
              <a:rPr lang="en-GB" baseline="0" dirty="0">
                <a:solidFill>
                  <a:srgbClr val="3F4B61"/>
                </a:solidFill>
              </a:rPr>
              <a:t>They are also not independent, and so a school which relied on teachers to provide careers GUIDANCE would not be meeting their statutory duty. However, career choice is a process, and the more information and options that are presented to young people, then the more likely they are to be able to identify a career which they would enjoy and succeed in.</a:t>
            </a:r>
            <a:endParaRPr lang="en-GB" dirty="0">
              <a:solidFill>
                <a:srgbClr val="3F4B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1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FA709E-904A-7140-E1B0-F311950CC731}"/>
              </a:ext>
            </a:extLst>
          </p:cNvPr>
          <p:cNvSpPr txBox="1"/>
          <p:nvPr/>
        </p:nvSpPr>
        <p:spPr>
          <a:xfrm>
            <a:off x="615874" y="1709055"/>
            <a:ext cx="9375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404A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Looking for further support from Physics Partners?</a:t>
            </a:r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D014AFC3-4E40-F40A-1AAD-31E80CCBE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8519" y="2796922"/>
            <a:ext cx="3657607" cy="18288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2BD6B6-2480-1B84-FD2E-3BCA9785E86F}"/>
              </a:ext>
            </a:extLst>
          </p:cNvPr>
          <p:cNvSpPr txBox="1"/>
          <p:nvPr/>
        </p:nvSpPr>
        <p:spPr>
          <a:xfrm>
            <a:off x="615874" y="2493885"/>
            <a:ext cx="89295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offer: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04A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Bitesize Careers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teacher CPD videos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In-person training for non-specialist teachers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Festival of Physics CPD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Girls in STEM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Physics Study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04A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04A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404A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35F7FC-C944-5645-E3C1-2F55599A4CFF}"/>
              </a:ext>
            </a:extLst>
          </p:cNvPr>
          <p:cNvSpPr txBox="1"/>
          <p:nvPr/>
        </p:nvSpPr>
        <p:spPr>
          <a:xfrm>
            <a:off x="1990719" y="5186930"/>
            <a:ext cx="83687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400" b="1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</a:t>
            </a:r>
            <a:r>
              <a:rPr lang="en-GB" sz="2400" b="1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www.PhysicsPartners.com</a:t>
            </a:r>
            <a:r>
              <a:rPr lang="en-GB" sz="2400" b="1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email </a:t>
            </a:r>
            <a:r>
              <a:rPr lang="en-GB" sz="2400" b="1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info@physicspartners.com</a:t>
            </a:r>
            <a:r>
              <a:rPr lang="en-GB" sz="2400" b="1" dirty="0">
                <a:solidFill>
                  <a:srgbClr val="404A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find out more!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404A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0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8e0c0e-9e92-40c9-b57e-e47c6f65fb1e">
      <Terms xmlns="http://schemas.microsoft.com/office/infopath/2007/PartnerControls"/>
    </lcf76f155ced4ddcb4097134ff3c332f>
    <TaxCatchAll xmlns="aa7c0b1b-f59d-4c28-9780-119c98508374" xsi:nil="true"/>
    <SharedWithUsers xmlns="aa7c0b1b-f59d-4c28-9780-119c98508374">
      <UserInfo>
        <DisplayName>Jessica Rowson</DisplayName>
        <AccountId>86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01EFF15F7244E92AF8F8111B31120" ma:contentTypeVersion="18" ma:contentTypeDescription="Create a new document." ma:contentTypeScope="" ma:versionID="59cd02b83c1c5381213f7ae3e51fe9cb">
  <xsd:schema xmlns:xsd="http://www.w3.org/2001/XMLSchema" xmlns:xs="http://www.w3.org/2001/XMLSchema" xmlns:p="http://schemas.microsoft.com/office/2006/metadata/properties" xmlns:ns2="e38e0c0e-9e92-40c9-b57e-e47c6f65fb1e" xmlns:ns3="aa7c0b1b-f59d-4c28-9780-119c98508374" targetNamespace="http://schemas.microsoft.com/office/2006/metadata/properties" ma:root="true" ma:fieldsID="e60c02aadde602450d6f1db347079bec" ns2:_="" ns3:_="">
    <xsd:import namespace="e38e0c0e-9e92-40c9-b57e-e47c6f65fb1e"/>
    <xsd:import namespace="aa7c0b1b-f59d-4c28-9780-119c985083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e0c0e-9e92-40c9-b57e-e47c6f65f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32281f-a131-4e30-9d9a-cf3e1e65cb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c0b1b-f59d-4c28-9780-119c9850837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dc87fb8-af5a-4ca3-be9c-09c224aee55f}" ma:internalName="TaxCatchAll" ma:showField="CatchAllData" ma:web="aa7c0b1b-f59d-4c28-9780-119c985083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E8F1F0-D6F8-4B53-8BCD-4F60E702FA97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e38e0c0e-9e92-40c9-b57e-e47c6f65fb1e"/>
    <ds:schemaRef ds:uri="http://schemas.microsoft.com/office/2006/documentManagement/types"/>
    <ds:schemaRef ds:uri="http://schemas.openxmlformats.org/package/2006/metadata/core-properties"/>
    <ds:schemaRef ds:uri="aa7c0b1b-f59d-4c28-9780-119c98508374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BBA2EC1-F05B-4BDB-A481-CFB9BCA844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8843E3-9986-4339-A1D2-BC5328434A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8e0c0e-9e92-40c9-b57e-e47c6f65fb1e"/>
    <ds:schemaRef ds:uri="aa7c0b1b-f59d-4c28-9780-119c985083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897</Words>
  <Application>Microsoft Macintosh PowerPoint</Application>
  <PresentationFormat>Widescreen</PresentationFormat>
  <Paragraphs>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Arial</vt:lpstr>
      <vt:lpstr>Avenir Next Demi Bold</vt:lpstr>
      <vt:lpstr>Calibri</vt:lpstr>
      <vt:lpstr>League Gothic</vt:lpstr>
      <vt:lpstr>Planer Trial Bold</vt:lpstr>
      <vt:lpstr>Proxima Nova</vt:lpstr>
      <vt:lpstr>Tahoma</vt:lpstr>
      <vt:lpstr>Office Theme</vt:lpstr>
      <vt:lpstr>Embedding physics careers in the curriculum: Roles in careers provision</vt:lpstr>
      <vt:lpstr>Schools’ statutory duty</vt:lpstr>
      <vt:lpstr>Aims for this session</vt:lpstr>
      <vt:lpstr>Activity</vt:lpstr>
      <vt:lpstr>The role of subject teachers</vt:lpstr>
      <vt:lpstr>PowerPoint Presentation</vt:lpstr>
      <vt:lpstr>Advice or information?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Berry</dc:creator>
  <cp:lastModifiedBy>Bryan Berry</cp:lastModifiedBy>
  <cp:revision>19</cp:revision>
  <dcterms:created xsi:type="dcterms:W3CDTF">2022-08-08T13:25:09Z</dcterms:created>
  <dcterms:modified xsi:type="dcterms:W3CDTF">2024-07-18T15:20:30Z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0x01010033101EFF15F7244E92AF8F8111B31120</vt:lpwstr>
  </property>
  <property fmtid="{D5CDD505-2E9C-101B-9397-08002B2CF9AE}" pid="3" name="MediaServiceImageTags">
    <vt:lpwstr/>
  </property>
</Properties>
</file>