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307" r:id="rId5"/>
    <p:sldId id="288" r:id="rId6"/>
    <p:sldId id="299" r:id="rId7"/>
    <p:sldId id="309" r:id="rId8"/>
    <p:sldId id="313" r:id="rId9"/>
    <p:sldId id="310" r:id="rId10"/>
    <p:sldId id="301" r:id="rId11"/>
    <p:sldId id="311" r:id="rId12"/>
    <p:sldId id="303" r:id="rId13"/>
    <p:sldId id="304" r:id="rId14"/>
    <p:sldId id="305" r:id="rId15"/>
    <p:sldId id="30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47339E-C2EF-ECFC-29BD-7B8DDA2E0EE7}" name="Bryan Berry" initials="BB" userId="S::bryan.berry@physicspartners.com::39b5a491-701b-4054-842c-4af931312d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A61"/>
    <a:srgbClr val="6407FA"/>
    <a:srgbClr val="303849"/>
    <a:srgbClr val="FF2F92"/>
    <a:srgbClr val="0096FF"/>
    <a:srgbClr val="0432FF"/>
    <a:srgbClr val="FF85FF"/>
    <a:srgbClr val="FF8AD8"/>
    <a:srgbClr val="73FDD6"/>
    <a:srgbClr val="73F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D7E2EF-A500-C349-BFE3-39B639839BAA}" v="4" dt="2024-07-17T19:24:32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1"/>
    <p:restoredTop sz="68844"/>
  </p:normalViewPr>
  <p:slideViewPr>
    <p:cSldViewPr snapToGrid="0">
      <p:cViewPr varScale="1">
        <p:scale>
          <a:sx n="86" d="100"/>
          <a:sy n="86" d="100"/>
        </p:scale>
        <p:origin x="269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an Berry" userId="39b5a491-701b-4054-842c-4af931312d60" providerId="ADAL" clId="{AED7E2EF-A500-C349-BFE3-39B639839BAA}"/>
    <pc:docChg chg="undo custSel addSld delSld modSld">
      <pc:chgData name="Bryan Berry" userId="39b5a491-701b-4054-842c-4af931312d60" providerId="ADAL" clId="{AED7E2EF-A500-C349-BFE3-39B639839BAA}" dt="2024-07-17T19:25:25.696" v="50" actId="20577"/>
      <pc:docMkLst>
        <pc:docMk/>
      </pc:docMkLst>
      <pc:sldChg chg="modSp mod">
        <pc:chgData name="Bryan Berry" userId="39b5a491-701b-4054-842c-4af931312d60" providerId="ADAL" clId="{AED7E2EF-A500-C349-BFE3-39B639839BAA}" dt="2024-05-10T14:40:33.165" v="7" actId="20577"/>
        <pc:sldMkLst>
          <pc:docMk/>
          <pc:sldMk cId="2648985631" sldId="288"/>
        </pc:sldMkLst>
        <pc:spChg chg="mod">
          <ac:chgData name="Bryan Berry" userId="39b5a491-701b-4054-842c-4af931312d60" providerId="ADAL" clId="{AED7E2EF-A500-C349-BFE3-39B639839BAA}" dt="2024-05-10T14:40:33.165" v="7" actId="20577"/>
          <ac:spMkLst>
            <pc:docMk/>
            <pc:sldMk cId="2648985631" sldId="288"/>
            <ac:spMk id="6" creationId="{A355D979-EA9B-41C9-6F47-87A2EB55331E}"/>
          </ac:spMkLst>
        </pc:spChg>
      </pc:sldChg>
      <pc:sldChg chg="add del modNotesTx">
        <pc:chgData name="Bryan Berry" userId="39b5a491-701b-4054-842c-4af931312d60" providerId="ADAL" clId="{AED7E2EF-A500-C349-BFE3-39B639839BAA}" dt="2024-07-17T19:24:49.145" v="41" actId="20577"/>
        <pc:sldMkLst>
          <pc:docMk/>
          <pc:sldMk cId="2191833325" sldId="299"/>
        </pc:sldMkLst>
      </pc:sldChg>
      <pc:sldChg chg="del">
        <pc:chgData name="Bryan Berry" userId="39b5a491-701b-4054-842c-4af931312d60" providerId="ADAL" clId="{AED7E2EF-A500-C349-BFE3-39B639839BAA}" dt="2024-07-17T19:18:17.488" v="30" actId="2696"/>
        <pc:sldMkLst>
          <pc:docMk/>
          <pc:sldMk cId="4147792766" sldId="300"/>
        </pc:sldMkLst>
      </pc:sldChg>
      <pc:sldChg chg="modSp mod modNotesTx">
        <pc:chgData name="Bryan Berry" userId="39b5a491-701b-4054-842c-4af931312d60" providerId="ADAL" clId="{AED7E2EF-A500-C349-BFE3-39B639839BAA}" dt="2024-07-17T19:25:08.090" v="45" actId="20577"/>
        <pc:sldMkLst>
          <pc:docMk/>
          <pc:sldMk cId="2198877509" sldId="301"/>
        </pc:sldMkLst>
        <pc:spChg chg="mod">
          <ac:chgData name="Bryan Berry" userId="39b5a491-701b-4054-842c-4af931312d60" providerId="ADAL" clId="{AED7E2EF-A500-C349-BFE3-39B639839BAA}" dt="2024-07-17T19:22:43.848" v="39" actId="1076"/>
          <ac:spMkLst>
            <pc:docMk/>
            <pc:sldMk cId="2198877509" sldId="301"/>
            <ac:spMk id="3" creationId="{37A7DB04-B1CD-529D-1ADF-6CEF205A3250}"/>
          </ac:spMkLst>
        </pc:spChg>
      </pc:sldChg>
      <pc:sldChg chg="modNotesTx">
        <pc:chgData name="Bryan Berry" userId="39b5a491-701b-4054-842c-4af931312d60" providerId="ADAL" clId="{AED7E2EF-A500-C349-BFE3-39B639839BAA}" dt="2024-07-17T19:25:19.053" v="48" actId="20577"/>
        <pc:sldMkLst>
          <pc:docMk/>
          <pc:sldMk cId="493892297" sldId="303"/>
        </pc:sldMkLst>
      </pc:sldChg>
      <pc:sldChg chg="modNotesTx">
        <pc:chgData name="Bryan Berry" userId="39b5a491-701b-4054-842c-4af931312d60" providerId="ADAL" clId="{AED7E2EF-A500-C349-BFE3-39B639839BAA}" dt="2024-07-17T19:25:22.602" v="49" actId="20577"/>
        <pc:sldMkLst>
          <pc:docMk/>
          <pc:sldMk cId="2241197379" sldId="304"/>
        </pc:sldMkLst>
      </pc:sldChg>
      <pc:sldChg chg="modNotesTx">
        <pc:chgData name="Bryan Berry" userId="39b5a491-701b-4054-842c-4af931312d60" providerId="ADAL" clId="{AED7E2EF-A500-C349-BFE3-39B639839BAA}" dt="2024-07-17T19:25:25.696" v="50" actId="20577"/>
        <pc:sldMkLst>
          <pc:docMk/>
          <pc:sldMk cId="2205782713" sldId="305"/>
        </pc:sldMkLst>
      </pc:sldChg>
      <pc:sldChg chg="del">
        <pc:chgData name="Bryan Berry" userId="39b5a491-701b-4054-842c-4af931312d60" providerId="ADAL" clId="{AED7E2EF-A500-C349-BFE3-39B639839BAA}" dt="2024-07-17T19:18:17.502" v="31" actId="2696"/>
        <pc:sldMkLst>
          <pc:docMk/>
          <pc:sldMk cId="1170122688" sldId="306"/>
        </pc:sldMkLst>
      </pc:sldChg>
      <pc:sldChg chg="modSp mod">
        <pc:chgData name="Bryan Berry" userId="39b5a491-701b-4054-842c-4af931312d60" providerId="ADAL" clId="{AED7E2EF-A500-C349-BFE3-39B639839BAA}" dt="2024-07-17T13:36:18.881" v="29" actId="20577"/>
        <pc:sldMkLst>
          <pc:docMk/>
          <pc:sldMk cId="2912742672" sldId="307"/>
        </pc:sldMkLst>
        <pc:spChg chg="mod">
          <ac:chgData name="Bryan Berry" userId="39b5a491-701b-4054-842c-4af931312d60" providerId="ADAL" clId="{AED7E2EF-A500-C349-BFE3-39B639839BAA}" dt="2024-05-10T14:50:13.523" v="21" actId="20577"/>
          <ac:spMkLst>
            <pc:docMk/>
            <pc:sldMk cId="2912742672" sldId="307"/>
            <ac:spMk id="2" creationId="{6B19F4AE-492C-8468-BC58-EC88696058B8}"/>
          </ac:spMkLst>
        </pc:spChg>
        <pc:spChg chg="mod">
          <ac:chgData name="Bryan Berry" userId="39b5a491-701b-4054-842c-4af931312d60" providerId="ADAL" clId="{AED7E2EF-A500-C349-BFE3-39B639839BAA}" dt="2024-05-10T14:48:39.629" v="9" actId="20577"/>
          <ac:spMkLst>
            <pc:docMk/>
            <pc:sldMk cId="2912742672" sldId="307"/>
            <ac:spMk id="4" creationId="{210E65A1-338A-5C72-8327-CD8CD39E2C21}"/>
          </ac:spMkLst>
        </pc:spChg>
        <pc:spChg chg="mod">
          <ac:chgData name="Bryan Berry" userId="39b5a491-701b-4054-842c-4af931312d60" providerId="ADAL" clId="{AED7E2EF-A500-C349-BFE3-39B639839BAA}" dt="2024-07-17T13:36:18.881" v="29" actId="20577"/>
          <ac:spMkLst>
            <pc:docMk/>
            <pc:sldMk cId="2912742672" sldId="307"/>
            <ac:spMk id="5" creationId="{CBB6C0F1-2ACE-A2AE-1FB0-E1BA7C16EC85}"/>
          </ac:spMkLst>
        </pc:spChg>
      </pc:sldChg>
      <pc:sldChg chg="add">
        <pc:chgData name="Bryan Berry" userId="39b5a491-701b-4054-842c-4af931312d60" providerId="ADAL" clId="{AED7E2EF-A500-C349-BFE3-39B639839BAA}" dt="2024-07-17T19:24:32.772" v="40"/>
        <pc:sldMkLst>
          <pc:docMk/>
          <pc:sldMk cId="519905812" sldId="308"/>
        </pc:sldMkLst>
      </pc:sldChg>
      <pc:sldChg chg="modNotesTx">
        <pc:chgData name="Bryan Berry" userId="39b5a491-701b-4054-842c-4af931312d60" providerId="ADAL" clId="{AED7E2EF-A500-C349-BFE3-39B639839BAA}" dt="2024-07-17T19:25:14.867" v="47" actId="20577"/>
        <pc:sldMkLst>
          <pc:docMk/>
          <pc:sldMk cId="2133492124" sldId="311"/>
        </pc:sldMkLst>
      </pc:sldChg>
      <pc:sldChg chg="add del modNotesTx">
        <pc:chgData name="Bryan Berry" userId="39b5a491-701b-4054-842c-4af931312d60" providerId="ADAL" clId="{AED7E2EF-A500-C349-BFE3-39B639839BAA}" dt="2024-07-17T19:24:58.600" v="44" actId="20577"/>
        <pc:sldMkLst>
          <pc:docMk/>
          <pc:sldMk cId="884119820" sldId="313"/>
        </pc:sldMkLst>
      </pc:sldChg>
    </pc:docChg>
  </pc:docChgLst>
  <pc:docChgLst>
    <pc:chgData name="Bryan Berry" userId="39b5a491-701b-4054-842c-4af931312d60" providerId="ADAL" clId="{B5F39E82-315C-D84B-9503-D724D31E9B4F}"/>
    <pc:docChg chg="undo custSel addSld delSld modSld">
      <pc:chgData name="Bryan Berry" userId="39b5a491-701b-4054-842c-4af931312d60" providerId="ADAL" clId="{B5F39E82-315C-D84B-9503-D724D31E9B4F}" dt="2024-04-23T10:37:09.674" v="69" actId="20577"/>
      <pc:docMkLst>
        <pc:docMk/>
      </pc:docMkLst>
      <pc:sldChg chg="del">
        <pc:chgData name="Bryan Berry" userId="39b5a491-701b-4054-842c-4af931312d60" providerId="ADAL" clId="{B5F39E82-315C-D84B-9503-D724D31E9B4F}" dt="2024-04-22T12:32:58.690" v="44" actId="2696"/>
        <pc:sldMkLst>
          <pc:docMk/>
          <pc:sldMk cId="1599864562" sldId="257"/>
        </pc:sldMkLst>
      </pc:sldChg>
      <pc:sldChg chg="del">
        <pc:chgData name="Bryan Berry" userId="39b5a491-701b-4054-842c-4af931312d60" providerId="ADAL" clId="{B5F39E82-315C-D84B-9503-D724D31E9B4F}" dt="2024-04-22T12:32:58.307" v="43" actId="2696"/>
        <pc:sldMkLst>
          <pc:docMk/>
          <pc:sldMk cId="2713897306" sldId="263"/>
        </pc:sldMkLst>
      </pc:sldChg>
      <pc:sldChg chg="del">
        <pc:chgData name="Bryan Berry" userId="39b5a491-701b-4054-842c-4af931312d60" providerId="ADAL" clId="{B5F39E82-315C-D84B-9503-D724D31E9B4F}" dt="2024-04-22T12:32:57.323" v="42" actId="2696"/>
        <pc:sldMkLst>
          <pc:docMk/>
          <pc:sldMk cId="1350351753" sldId="279"/>
        </pc:sldMkLst>
      </pc:sldChg>
      <pc:sldChg chg="del">
        <pc:chgData name="Bryan Berry" userId="39b5a491-701b-4054-842c-4af931312d60" providerId="ADAL" clId="{B5F39E82-315C-D84B-9503-D724D31E9B4F}" dt="2024-04-22T11:23:00.309" v="7" actId="2696"/>
        <pc:sldMkLst>
          <pc:docMk/>
          <pc:sldMk cId="2314913911" sldId="287"/>
        </pc:sldMkLst>
      </pc:sldChg>
      <pc:sldChg chg="addSp delSp modSp mod">
        <pc:chgData name="Bryan Berry" userId="39b5a491-701b-4054-842c-4af931312d60" providerId="ADAL" clId="{B5F39E82-315C-D84B-9503-D724D31E9B4F}" dt="2024-04-22T17:21:07.585" v="58" actId="20577"/>
        <pc:sldMkLst>
          <pc:docMk/>
          <pc:sldMk cId="2648985631" sldId="288"/>
        </pc:sldMkLst>
        <pc:spChg chg="mod">
          <ac:chgData name="Bryan Berry" userId="39b5a491-701b-4054-842c-4af931312d60" providerId="ADAL" clId="{B5F39E82-315C-D84B-9503-D724D31E9B4F}" dt="2024-04-22T11:25:35.469" v="29" actId="20577"/>
          <ac:spMkLst>
            <pc:docMk/>
            <pc:sldMk cId="2648985631" sldId="288"/>
            <ac:spMk id="2" creationId="{1CEB18F1-9D0E-52F0-6610-C84C0C8BB7F5}"/>
          </ac:spMkLst>
        </pc:spChg>
        <pc:spChg chg="mod">
          <ac:chgData name="Bryan Berry" userId="39b5a491-701b-4054-842c-4af931312d60" providerId="ADAL" clId="{B5F39E82-315C-D84B-9503-D724D31E9B4F}" dt="2024-04-22T17:21:07.585" v="58" actId="20577"/>
          <ac:spMkLst>
            <pc:docMk/>
            <pc:sldMk cId="2648985631" sldId="288"/>
            <ac:spMk id="3" creationId="{EF6B6298-726F-20A4-D2D1-33B5AB11EEA9}"/>
          </ac:spMkLst>
        </pc:spChg>
        <pc:spChg chg="add del">
          <ac:chgData name="Bryan Berry" userId="39b5a491-701b-4054-842c-4af931312d60" providerId="ADAL" clId="{B5F39E82-315C-D84B-9503-D724D31E9B4F}" dt="2024-04-22T11:25:38.120" v="31" actId="22"/>
          <ac:spMkLst>
            <pc:docMk/>
            <pc:sldMk cId="2648985631" sldId="288"/>
            <ac:spMk id="5" creationId="{FD29CE60-50CC-3A87-27C6-CDB86538A927}"/>
          </ac:spMkLst>
        </pc:spChg>
        <pc:spChg chg="add mod">
          <ac:chgData name="Bryan Berry" userId="39b5a491-701b-4054-842c-4af931312d60" providerId="ADAL" clId="{B5F39E82-315C-D84B-9503-D724D31E9B4F}" dt="2024-04-22T11:25:46.704" v="32"/>
          <ac:spMkLst>
            <pc:docMk/>
            <pc:sldMk cId="2648985631" sldId="288"/>
            <ac:spMk id="6" creationId="{A355D979-EA9B-41C9-6F47-87A2EB55331E}"/>
          </ac:spMkLst>
        </pc:spChg>
      </pc:sldChg>
      <pc:sldChg chg="del">
        <pc:chgData name="Bryan Berry" userId="39b5a491-701b-4054-842c-4af931312d60" providerId="ADAL" clId="{B5F39E82-315C-D84B-9503-D724D31E9B4F}" dt="2024-04-22T12:33:00.777" v="46" actId="2696"/>
        <pc:sldMkLst>
          <pc:docMk/>
          <pc:sldMk cId="3548296228" sldId="291"/>
        </pc:sldMkLst>
      </pc:sldChg>
      <pc:sldChg chg="del">
        <pc:chgData name="Bryan Berry" userId="39b5a491-701b-4054-842c-4af931312d60" providerId="ADAL" clId="{B5F39E82-315C-D84B-9503-D724D31E9B4F}" dt="2024-04-22T11:22:13.407" v="3" actId="2696"/>
        <pc:sldMkLst>
          <pc:docMk/>
          <pc:sldMk cId="2149776165" sldId="292"/>
        </pc:sldMkLst>
      </pc:sldChg>
      <pc:sldChg chg="del">
        <pc:chgData name="Bryan Berry" userId="39b5a491-701b-4054-842c-4af931312d60" providerId="ADAL" clId="{B5F39E82-315C-D84B-9503-D724D31E9B4F}" dt="2024-04-22T11:22:56.721" v="5" actId="2696"/>
        <pc:sldMkLst>
          <pc:docMk/>
          <pc:sldMk cId="1818499458" sldId="293"/>
        </pc:sldMkLst>
      </pc:sldChg>
      <pc:sldChg chg="del">
        <pc:chgData name="Bryan Berry" userId="39b5a491-701b-4054-842c-4af931312d60" providerId="ADAL" clId="{B5F39E82-315C-D84B-9503-D724D31E9B4F}" dt="2024-04-22T12:33:01.013" v="47" actId="2696"/>
        <pc:sldMkLst>
          <pc:docMk/>
          <pc:sldMk cId="1387198249" sldId="294"/>
        </pc:sldMkLst>
      </pc:sldChg>
      <pc:sldChg chg="del">
        <pc:chgData name="Bryan Berry" userId="39b5a491-701b-4054-842c-4af931312d60" providerId="ADAL" clId="{B5F39E82-315C-D84B-9503-D724D31E9B4F}" dt="2024-04-22T12:33:01.355" v="49" actId="2696"/>
        <pc:sldMkLst>
          <pc:docMk/>
          <pc:sldMk cId="2126209004" sldId="295"/>
        </pc:sldMkLst>
      </pc:sldChg>
      <pc:sldChg chg="del">
        <pc:chgData name="Bryan Berry" userId="39b5a491-701b-4054-842c-4af931312d60" providerId="ADAL" clId="{B5F39E82-315C-D84B-9503-D724D31E9B4F}" dt="2024-04-22T12:33:01.518" v="50" actId="2696"/>
        <pc:sldMkLst>
          <pc:docMk/>
          <pc:sldMk cId="373848466" sldId="297"/>
        </pc:sldMkLst>
      </pc:sldChg>
      <pc:sldChg chg="del">
        <pc:chgData name="Bryan Berry" userId="39b5a491-701b-4054-842c-4af931312d60" providerId="ADAL" clId="{B5F39E82-315C-D84B-9503-D724D31E9B4F}" dt="2024-04-22T12:32:59.821" v="45" actId="2696"/>
        <pc:sldMkLst>
          <pc:docMk/>
          <pc:sldMk cId="2453117255" sldId="298"/>
        </pc:sldMkLst>
      </pc:sldChg>
      <pc:sldChg chg="modSp mod">
        <pc:chgData name="Bryan Berry" userId="39b5a491-701b-4054-842c-4af931312d60" providerId="ADAL" clId="{B5F39E82-315C-D84B-9503-D724D31E9B4F}" dt="2024-04-23T10:37:09.674" v="69" actId="20577"/>
        <pc:sldMkLst>
          <pc:docMk/>
          <pc:sldMk cId="2205782713" sldId="305"/>
        </pc:sldMkLst>
        <pc:spChg chg="mod">
          <ac:chgData name="Bryan Berry" userId="39b5a491-701b-4054-842c-4af931312d60" providerId="ADAL" clId="{B5F39E82-315C-D84B-9503-D724D31E9B4F}" dt="2024-04-23T10:37:09.674" v="69" actId="20577"/>
          <ac:spMkLst>
            <pc:docMk/>
            <pc:sldMk cId="2205782713" sldId="305"/>
            <ac:spMk id="3" creationId="{E8ED8923-26C6-57CB-F671-DA72AC4A4E3D}"/>
          </ac:spMkLst>
        </pc:spChg>
      </pc:sldChg>
      <pc:sldChg chg="add">
        <pc:chgData name="Bryan Berry" userId="39b5a491-701b-4054-842c-4af931312d60" providerId="ADAL" clId="{B5F39E82-315C-D84B-9503-D724D31E9B4F}" dt="2024-04-22T11:21:58.982" v="0"/>
        <pc:sldMkLst>
          <pc:docMk/>
          <pc:sldMk cId="2912742672" sldId="307"/>
        </pc:sldMkLst>
      </pc:sldChg>
      <pc:sldChg chg="modSp mod">
        <pc:chgData name="Bryan Berry" userId="39b5a491-701b-4054-842c-4af931312d60" providerId="ADAL" clId="{B5F39E82-315C-D84B-9503-D724D31E9B4F}" dt="2024-04-23T10:25:37.913" v="65" actId="20577"/>
        <pc:sldMkLst>
          <pc:docMk/>
          <pc:sldMk cId="2513687191" sldId="310"/>
        </pc:sldMkLst>
        <pc:spChg chg="mod">
          <ac:chgData name="Bryan Berry" userId="39b5a491-701b-4054-842c-4af931312d60" providerId="ADAL" clId="{B5F39E82-315C-D84B-9503-D724D31E9B4F}" dt="2024-04-23T10:25:37.913" v="65" actId="20577"/>
          <ac:spMkLst>
            <pc:docMk/>
            <pc:sldMk cId="2513687191" sldId="310"/>
            <ac:spMk id="5" creationId="{040C8C73-D2D8-A4E9-6D57-E72FE5F0B0F4}"/>
          </ac:spMkLst>
        </pc:spChg>
      </pc:sldChg>
      <pc:sldChg chg="modSp mod">
        <pc:chgData name="Bryan Berry" userId="39b5a491-701b-4054-842c-4af931312d60" providerId="ADAL" clId="{B5F39E82-315C-D84B-9503-D724D31E9B4F}" dt="2024-04-23T10:32:33.895" v="67" actId="20577"/>
        <pc:sldMkLst>
          <pc:docMk/>
          <pc:sldMk cId="2133492124" sldId="311"/>
        </pc:sldMkLst>
        <pc:spChg chg="mod">
          <ac:chgData name="Bryan Berry" userId="39b5a491-701b-4054-842c-4af931312d60" providerId="ADAL" clId="{B5F39E82-315C-D84B-9503-D724D31E9B4F}" dt="2024-04-23T10:32:33.895" v="67" actId="20577"/>
          <ac:spMkLst>
            <pc:docMk/>
            <pc:sldMk cId="2133492124" sldId="311"/>
            <ac:spMk id="3" creationId="{EF41090A-41DC-7C52-C9F3-441CDCE32B3E}"/>
          </ac:spMkLst>
        </pc:spChg>
        <pc:spChg chg="mod">
          <ac:chgData name="Bryan Berry" userId="39b5a491-701b-4054-842c-4af931312d60" providerId="ADAL" clId="{B5F39E82-315C-D84B-9503-D724D31E9B4F}" dt="2024-04-23T10:32:05.615" v="66" actId="20577"/>
          <ac:spMkLst>
            <pc:docMk/>
            <pc:sldMk cId="2133492124" sldId="311"/>
            <ac:spMk id="4" creationId="{440F0AEF-F553-4156-B6F8-68EB461BB0B8}"/>
          </ac:spMkLst>
        </pc:spChg>
      </pc:sldChg>
      <pc:sldChg chg="del">
        <pc:chgData name="Bryan Berry" userId="39b5a491-701b-4054-842c-4af931312d60" providerId="ADAL" clId="{B5F39E82-315C-D84B-9503-D724D31E9B4F}" dt="2024-04-22T12:33:01.204" v="48" actId="2696"/>
        <pc:sldMkLst>
          <pc:docMk/>
          <pc:sldMk cId="3321362593" sldId="312"/>
        </pc:sldMkLst>
      </pc:sldChg>
      <pc:sldChg chg="del">
        <pc:chgData name="Bryan Berry" userId="39b5a491-701b-4054-842c-4af931312d60" providerId="ADAL" clId="{B5F39E82-315C-D84B-9503-D724D31E9B4F}" dt="2024-04-22T12:33:04.502" v="53" actId="2696"/>
        <pc:sldMkLst>
          <pc:docMk/>
          <pc:sldMk cId="2498718027" sldId="313"/>
        </pc:sldMkLst>
      </pc:sldChg>
      <pc:sldChg chg="del">
        <pc:chgData name="Bryan Berry" userId="39b5a491-701b-4054-842c-4af931312d60" providerId="ADAL" clId="{B5F39E82-315C-D84B-9503-D724D31E9B4F}" dt="2024-04-22T12:33:01.687" v="51" actId="2696"/>
        <pc:sldMkLst>
          <pc:docMk/>
          <pc:sldMk cId="47785326" sldId="314"/>
        </pc:sldMkLst>
      </pc:sldChg>
      <pc:sldChg chg="del">
        <pc:chgData name="Bryan Berry" userId="39b5a491-701b-4054-842c-4af931312d60" providerId="ADAL" clId="{B5F39E82-315C-D84B-9503-D724D31E9B4F}" dt="2024-04-22T12:33:02.332" v="52" actId="2696"/>
        <pc:sldMkLst>
          <pc:docMk/>
          <pc:sldMk cId="1273153844" sldId="315"/>
        </pc:sldMkLst>
      </pc:sldChg>
      <pc:sldChg chg="del">
        <pc:chgData name="Bryan Berry" userId="39b5a491-701b-4054-842c-4af931312d60" providerId="ADAL" clId="{B5F39E82-315C-D84B-9503-D724D31E9B4F}" dt="2024-04-22T11:22:58.575" v="6" actId="2696"/>
        <pc:sldMkLst>
          <pc:docMk/>
          <pc:sldMk cId="3356702066" sldId="316"/>
        </pc:sldMkLst>
      </pc:sldChg>
      <pc:sldChg chg="del">
        <pc:chgData name="Bryan Berry" userId="39b5a491-701b-4054-842c-4af931312d60" providerId="ADAL" clId="{B5F39E82-315C-D84B-9503-D724D31E9B4F}" dt="2024-04-22T11:22:02.920" v="1" actId="2696"/>
        <pc:sldMkLst>
          <pc:docMk/>
          <pc:sldMk cId="2176713436" sldId="317"/>
        </pc:sldMkLst>
      </pc:sldChg>
      <pc:sldChg chg="del">
        <pc:chgData name="Bryan Berry" userId="39b5a491-701b-4054-842c-4af931312d60" providerId="ADAL" clId="{B5F39E82-315C-D84B-9503-D724D31E9B4F}" dt="2024-04-22T11:22:15.142" v="4" actId="2696"/>
        <pc:sldMkLst>
          <pc:docMk/>
          <pc:sldMk cId="2602707170" sldId="318"/>
        </pc:sldMkLst>
      </pc:sldChg>
      <pc:sldChg chg="modSp add del mod">
        <pc:chgData name="Bryan Berry" userId="39b5a491-701b-4054-842c-4af931312d60" providerId="ADAL" clId="{B5F39E82-315C-D84B-9503-D724D31E9B4F}" dt="2024-04-22T17:21:25.081" v="59" actId="2696"/>
        <pc:sldMkLst>
          <pc:docMk/>
          <pc:sldMk cId="4030640112" sldId="319"/>
        </pc:sldMkLst>
        <pc:spChg chg="mod">
          <ac:chgData name="Bryan Berry" userId="39b5a491-701b-4054-842c-4af931312d60" providerId="ADAL" clId="{B5F39E82-315C-D84B-9503-D724D31E9B4F}" dt="2024-04-22T11:22:09.734" v="2" actId="20577"/>
          <ac:spMkLst>
            <pc:docMk/>
            <pc:sldMk cId="4030640112" sldId="319"/>
            <ac:spMk id="4" creationId="{25F40033-A6EA-0E6C-D1DB-A46D87CC5B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8CF02-A2F9-314B-B394-C38147F01A18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FAF5-EB17-2641-91C4-ACAE7A359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02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BFAF5-EB17-2641-91C4-ACAE7A3593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687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BFAF5-EB17-2641-91C4-ACAE7A3593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13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BFAF5-EB17-2641-91C4-ACAE7A3593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59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BFAF5-EB17-2641-91C4-ACAE7A3593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716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The activity will be in the handout so can include a link the tables in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BFAF5-EB17-2641-91C4-ACAE7A3593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61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BFAF5-EB17-2641-91C4-ACAE7A3593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728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BFAF5-EB17-2641-91C4-ACAE7A3593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309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BFAF5-EB17-2641-91C4-ACAE7A3593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686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BFAF5-EB17-2641-91C4-ACAE7A3593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38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BFAF5-EB17-2641-91C4-ACAE7A3593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43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3BADE-47FD-D489-800E-B7294E7E3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58391-15B8-C329-075D-F902565DC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B0B6A-B5D8-47B2-8DE1-357E772FB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95D-D628-C749-89F3-C74EA4F139F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51B77-E3C1-C43A-48EA-6FA0D38F2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0F3CB-889A-58AB-693D-4DB49607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72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BB6AE-C086-6483-26CB-8D547579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7746B-FBF9-B03A-1A9F-4F4226408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899F7-1C36-44DE-3D02-04CAE130F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95D-D628-C749-89F3-C74EA4F139F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A36AE-15FB-C48D-DF96-DEE3A511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C271C-D9F3-BAE3-6AEB-58168E70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55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30932-21A9-FA81-9A0A-702D292A53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E66E5-14DA-A2C4-57CC-FCE67509A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0CA8E-AFAF-FC84-5539-F9B9AADFA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95D-D628-C749-89F3-C74EA4F139F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5655-2994-3AF8-1EE4-0EBBC37C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12370-A41A-B461-9F42-33889DD5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59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FE32-B03D-04F6-6983-FE30DEE5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DF8E0-4124-C1DD-B552-FE0B1AAFF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0E358-950E-B32E-BE51-6681E328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95D-D628-C749-89F3-C74EA4F139F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1A185-82E5-B218-5EF0-C01E3CBF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165FF-AF19-7F6A-09E7-59E93C8B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48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D50F-47A5-8FD5-AF59-BB88F3CCA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C956F-5152-8ED0-8C4C-1400D9268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A8957-06EA-ED0D-1946-80351017C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95D-D628-C749-89F3-C74EA4F139F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985D6-F134-1EB2-DDED-3D473229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AAB6D-C1F2-4A37-69A4-24C773E1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65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4D773-243B-AEC6-F83F-C115267D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55AFC-E08F-3C67-3795-0555BE34E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AD18D-A5D0-AE9C-5CC7-657A4BC95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638DA-0A60-8E01-5E65-40E897F4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95D-D628-C749-89F3-C74EA4F139F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799CE-E0DB-7BEB-A56A-C4997D5B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D4851-19D4-0BFA-287E-70641DD33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41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5714-846C-7C53-23A1-6D95B986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D5446-6637-EC63-C67E-CE931F1F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022F4-156A-561D-2646-0D5742F18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729ED-DABB-E47F-7926-26357AAC7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0DB1B-343B-C338-FBD0-7DDADC5B2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9000B5-2B4E-4C9C-32FD-ADBB37CF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95D-D628-C749-89F3-C74EA4F139F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B756BE-4AA9-086A-E67B-98BDFB63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5D35EA-24BF-C130-6A51-10FAF1D76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2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63C11-6A95-D213-D71C-28501F80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B0066-898A-BF81-F77E-6DFAC4B1C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95D-D628-C749-89F3-C74EA4F139F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4A402-FAEC-95E5-4C72-4CD17611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9E130-3FCE-27BF-AF59-E927084F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48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BEB06-3586-08CC-EF83-8EEEB8220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95D-D628-C749-89F3-C74EA4F139F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1DD7F-1A35-5C41-A496-3B457131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8A61A-0699-893A-1839-EB1931D8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31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D9ED2-339B-E9C7-02F4-9EFEFEFDD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D625C-E7B5-BF07-4FE5-750AB0E32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3ECBA-AADD-6CF2-3CFE-4F429CC16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7B408-4852-5D90-73C8-324F9C3BD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95D-D628-C749-89F3-C74EA4F139F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F8BA-E2CB-ED5D-A8EB-545F4B30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0AC57-211E-18A1-D3E6-829470D0A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49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2804-5F77-0029-0932-F44F97A5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7B81D1-C139-6228-C79B-A76FAFF31C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EBD72-7591-55BF-EE19-4CD7C5D6F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AD359-4EC3-17EB-C69A-3CEBC125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95D-D628-C749-89F3-C74EA4F139F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2C5D5-75BD-3A82-D007-976F001B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2BAE5-7237-DBBC-2A43-FD8FCAF1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2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9E010A-5D67-F597-6037-F91DF3C3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082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B9965-8A88-7E2C-FF25-C0165F00C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832B2-2B39-BC10-7442-B0528E8AF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B95D-D628-C749-89F3-C74EA4F139F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E954A-EFCF-26B3-99F8-FAD32623B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15183-09C6-53DD-5E15-0FD7E2F92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A8392-BB5B-5944-B487-7AB5DBA78F7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" descr="page2image19230496">
            <a:extLst>
              <a:ext uri="{FF2B5EF4-FFF2-40B4-BE49-F238E27FC236}">
                <a16:creationId xmlns:a16="http://schemas.microsoft.com/office/drawing/2014/main" id="{52E8A31B-9E71-F168-8F5D-503DEC0FEF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85738"/>
            <a:ext cx="3412732" cy="108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4702AD-9512-096E-2089-BDCB00CE3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9360" t="18032" r="8652" b="15323"/>
          <a:stretch/>
        </p:blipFill>
        <p:spPr>
          <a:xfrm>
            <a:off x="6815556" y="388846"/>
            <a:ext cx="2029033" cy="88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7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eague Gothic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physicspartners.com" TargetMode="External"/><Relationship Id="rId4" Type="http://schemas.openxmlformats.org/officeDocument/2006/relationships/hyperlink" Target="http://www.physicspartner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938F0E-A7EC-9CE4-E53D-A3E28BBF48BD}"/>
              </a:ext>
            </a:extLst>
          </p:cNvPr>
          <p:cNvSpPr txBox="1"/>
          <p:nvPr/>
        </p:nvSpPr>
        <p:spPr>
          <a:xfrm>
            <a:off x="1887007" y="2563578"/>
            <a:ext cx="10034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04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Bitesize Physics Careers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B6C0F1-2ACE-A2AE-1FB0-E1BA7C16EC85}"/>
              </a:ext>
            </a:extLst>
          </p:cNvPr>
          <p:cNvSpPr txBox="1"/>
          <p:nvPr/>
        </p:nvSpPr>
        <p:spPr>
          <a:xfrm>
            <a:off x="1887007" y="3248526"/>
            <a:ext cx="89403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404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physics study can take you: </a:t>
            </a:r>
          </a:p>
          <a:p>
            <a:r>
              <a:rPr lang="en-GB" sz="3200" b="1" dirty="0">
                <a:solidFill>
                  <a:srgbClr val="404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physics labour market </a:t>
            </a:r>
            <a:endParaRPr lang="en-GB" sz="3200" dirty="0">
              <a:solidFill>
                <a:srgbClr val="404A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42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A0CFC4-28E9-765B-7086-32162136E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70" y="1286796"/>
            <a:ext cx="7728048" cy="5285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0AD02F-D6C0-01B7-3D36-C53E3B8FFCF5}"/>
              </a:ext>
            </a:extLst>
          </p:cNvPr>
          <p:cNvSpPr txBox="1"/>
          <p:nvPr/>
        </p:nvSpPr>
        <p:spPr>
          <a:xfrm>
            <a:off x="8293995" y="3033221"/>
            <a:ext cx="37219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map shows the the physics related industries in various locations around the UK.</a:t>
            </a:r>
          </a:p>
        </p:txBody>
      </p:sp>
    </p:spTree>
    <p:extLst>
      <p:ext uri="{BB962C8B-B14F-4D97-AF65-F5344CB8AC3E}">
        <p14:creationId xmlns:p14="http://schemas.microsoft.com/office/powerpoint/2010/main" val="224119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DAB026-5BC3-74CB-65E9-7812831F2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63" y="1081824"/>
            <a:ext cx="5990100" cy="5242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ED8923-26C6-57CB-F671-DA72AC4A4E3D}"/>
              </a:ext>
            </a:extLst>
          </p:cNvPr>
          <p:cNvSpPr txBox="1"/>
          <p:nvPr/>
        </p:nvSpPr>
        <p:spPr>
          <a:xfrm>
            <a:off x="7013018" y="2349722"/>
            <a:ext cx="4120181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3200" b="1">
                <a:solidFill>
                  <a:srgbClr val="404A6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Activity 3:</a:t>
            </a:r>
            <a:endParaRPr lang="en-GB" sz="3200" b="1" dirty="0">
              <a:solidFill>
                <a:srgbClr val="404A6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could you use the information from this slide and the previous one to inform your students about physics related careers in your area?</a:t>
            </a:r>
          </a:p>
          <a:p>
            <a:endParaRPr lang="en-GB" sz="2000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GB" sz="20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 mins)</a:t>
            </a:r>
            <a:endParaRPr lang="en-GB" sz="1600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82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A709E-904A-7140-E1B0-F311950CC731}"/>
              </a:ext>
            </a:extLst>
          </p:cNvPr>
          <p:cNvSpPr txBox="1"/>
          <p:nvPr/>
        </p:nvSpPr>
        <p:spPr>
          <a:xfrm>
            <a:off x="615874" y="1709055"/>
            <a:ext cx="9375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404A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Looking for further support from Physics Partners?</a:t>
            </a:r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D014AFC3-4E40-F40A-1AAD-31E80CCBE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519" y="2796922"/>
            <a:ext cx="3657607" cy="1828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2BD6B6-2480-1B84-FD2E-3BCA9785E86F}"/>
              </a:ext>
            </a:extLst>
          </p:cNvPr>
          <p:cNvSpPr txBox="1"/>
          <p:nvPr/>
        </p:nvSpPr>
        <p:spPr>
          <a:xfrm>
            <a:off x="615874" y="2493885"/>
            <a:ext cx="89295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offer: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04A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Bitesize Careers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 teacher CPD videos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In-person training for non-specialist teachers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Festival of Physics CPD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Girls in STEM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Physics Study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04A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04A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04A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5F7FC-C944-5645-E3C1-2F55599A4CFF}"/>
              </a:ext>
            </a:extLst>
          </p:cNvPr>
          <p:cNvSpPr txBox="1"/>
          <p:nvPr/>
        </p:nvSpPr>
        <p:spPr>
          <a:xfrm>
            <a:off x="1990719" y="5186930"/>
            <a:ext cx="83687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400" b="1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 </a:t>
            </a:r>
            <a:r>
              <a:rPr lang="en-GB" sz="2400" b="1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www.PhysicsPartners.com</a:t>
            </a:r>
            <a:r>
              <a:rPr lang="en-GB" sz="2400" b="1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GB" sz="2400" b="1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email </a:t>
            </a:r>
            <a:r>
              <a:rPr lang="en-GB" sz="2400" b="1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info@physicspartners.com</a:t>
            </a:r>
            <a:r>
              <a:rPr lang="en-GB" sz="2400" b="1" dirty="0">
                <a:solidFill>
                  <a:srgbClr val="404A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find out more!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404A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0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EB18F1-9D0E-52F0-6610-C84C0C8BB7F5}"/>
              </a:ext>
            </a:extLst>
          </p:cNvPr>
          <p:cNvSpPr txBox="1"/>
          <p:nvPr/>
        </p:nvSpPr>
        <p:spPr>
          <a:xfrm>
            <a:off x="1007080" y="1629380"/>
            <a:ext cx="5767926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GB" sz="4400" b="1" dirty="0">
                <a:solidFill>
                  <a:srgbClr val="404A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Aims for this section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6B6298-726F-20A4-D2D1-33B5AB11EEA9}"/>
              </a:ext>
            </a:extLst>
          </p:cNvPr>
          <p:cNvSpPr txBox="1"/>
          <p:nvPr/>
        </p:nvSpPr>
        <p:spPr>
          <a:xfrm>
            <a:off x="1007080" y="2487605"/>
            <a:ext cx="9823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consider: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2000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20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skills can complement physics knowledge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20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physics labour market trends can be used to inform careers guidance </a:t>
            </a:r>
          </a:p>
        </p:txBody>
      </p:sp>
    </p:spTree>
    <p:extLst>
      <p:ext uri="{BB962C8B-B14F-4D97-AF65-F5344CB8AC3E}">
        <p14:creationId xmlns:p14="http://schemas.microsoft.com/office/powerpoint/2010/main" val="264898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6209A-3790-ABFB-A51B-0FC0B70D6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41" y="1453534"/>
            <a:ext cx="3031348" cy="42897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90D820-5CF4-13C4-0242-207A55859357}"/>
              </a:ext>
            </a:extLst>
          </p:cNvPr>
          <p:cNvSpPr txBox="1"/>
          <p:nvPr/>
        </p:nvSpPr>
        <p:spPr>
          <a:xfrm>
            <a:off x="9652001" y="6322150"/>
            <a:ext cx="19236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IOP Physics in Demand report</a:t>
            </a:r>
          </a:p>
          <a:p>
            <a:pPr algn="r"/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B2CDCB-23D0-2F1C-F212-E3DFC47E1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626" y="3207026"/>
            <a:ext cx="7759043" cy="30670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1626FE-1D3C-DE12-5BB9-1743532C9A19}"/>
              </a:ext>
            </a:extLst>
          </p:cNvPr>
          <p:cNvSpPr txBox="1"/>
          <p:nvPr/>
        </p:nvSpPr>
        <p:spPr>
          <a:xfrm>
            <a:off x="3816626" y="1453534"/>
            <a:ext cx="756366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400" b="0" dirty="0">
                <a:solidFill>
                  <a:srgbClr val="404A6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Employers across the UK and Ireland demonstrate a high and growing demand for people with knowledge of physics – as a science, but also in its applications in a range of areas, from engineering to medicine. </a:t>
            </a:r>
          </a:p>
          <a:p>
            <a:pPr algn="just"/>
            <a:endParaRPr lang="en-GB" sz="1400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GB" sz="1400" b="0" dirty="0">
                <a:solidFill>
                  <a:srgbClr val="404A6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physics is critical not only in advancing research in science, but in building, manufacturing, investigating, regulating, analysing and meeting many more needs of commerce and society. </a:t>
            </a:r>
            <a:endParaRPr lang="en-GB" sz="1400" dirty="0">
              <a:solidFill>
                <a:srgbClr val="404A6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658F80-FB0E-7F27-D479-A6AB86AC94A2}"/>
              </a:ext>
            </a:extLst>
          </p:cNvPr>
          <p:cNvSpPr txBox="1"/>
          <p:nvPr/>
        </p:nvSpPr>
        <p:spPr>
          <a:xfrm>
            <a:off x="509841" y="445393"/>
            <a:ext cx="5811656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600" b="1" dirty="0">
                <a:solidFill>
                  <a:srgbClr val="404A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look at the physics labour market</a:t>
            </a:r>
          </a:p>
        </p:txBody>
      </p:sp>
    </p:spTree>
    <p:extLst>
      <p:ext uri="{BB962C8B-B14F-4D97-AF65-F5344CB8AC3E}">
        <p14:creationId xmlns:p14="http://schemas.microsoft.com/office/powerpoint/2010/main" val="2191833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813097-5561-A89B-96B5-3AB598384EEF}"/>
              </a:ext>
            </a:extLst>
          </p:cNvPr>
          <p:cNvSpPr txBox="1"/>
          <p:nvPr/>
        </p:nvSpPr>
        <p:spPr>
          <a:xfrm>
            <a:off x="925461" y="1417510"/>
            <a:ext cx="10696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404A6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Physics skills have a vital role to play in the future of the UK and Ireland economies, and meeting skills needs presents challenges for government, employers and education. Key messages are: </a:t>
            </a:r>
            <a:endParaRPr lang="en-GB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936139-7B9F-9BD3-E030-BC9BB2F127D8}"/>
              </a:ext>
            </a:extLst>
          </p:cNvPr>
          <p:cNvSpPr txBox="1"/>
          <p:nvPr/>
        </p:nvSpPr>
        <p:spPr>
          <a:xfrm>
            <a:off x="912832" y="748088"/>
            <a:ext cx="536076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b="1" dirty="0">
                <a:solidFill>
                  <a:srgbClr val="404A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Key messages from the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6F6BE5-D892-02F6-66B4-CE1D442BFE4D}"/>
              </a:ext>
            </a:extLst>
          </p:cNvPr>
          <p:cNvSpPr txBox="1"/>
          <p:nvPr/>
        </p:nvSpPr>
        <p:spPr>
          <a:xfrm>
            <a:off x="950321" y="2276898"/>
            <a:ext cx="103162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Physics is valuable at many skill levels. </a:t>
            </a:r>
            <a:r>
              <a:rPr lang="en-GB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the pipeline at all levels matter, physics education needs foundations at school because the demand for physics skills is large at intermediate qualification levels.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37EE5-515A-D3B8-8EB8-79C63601D0F7}"/>
              </a:ext>
            </a:extLst>
          </p:cNvPr>
          <p:cNvSpPr txBox="1"/>
          <p:nvPr/>
        </p:nvSpPr>
        <p:spPr>
          <a:xfrm>
            <a:off x="950320" y="3279437"/>
            <a:ext cx="10838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04A6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Physics skills are in high demand – especially outside of “physics jobs”. </a:t>
            </a:r>
            <a:r>
              <a:rPr lang="en-GB" b="0" dirty="0">
                <a:solidFill>
                  <a:srgbClr val="404A6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demand for physics skills rising fast outside of traditional physics workplaces – in business and finance and in digital. </a:t>
            </a:r>
            <a:endParaRPr lang="en-GB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1CBD05-0CCC-4366-F0C8-7FA85A279CFE}"/>
              </a:ext>
            </a:extLst>
          </p:cNvPr>
          <p:cNvSpPr txBox="1"/>
          <p:nvPr/>
        </p:nvSpPr>
        <p:spPr>
          <a:xfrm>
            <a:off x="950321" y="5227679"/>
            <a:ext cx="106962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04A6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Physics skills offer some of their greatest value in concert with other skills. </a:t>
            </a:r>
            <a:r>
              <a:rPr lang="en-GB" b="0" dirty="0">
                <a:solidFill>
                  <a:srgbClr val="404A6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already a pressing demand for physics skills in data science and software, but physics-trained workers need additional skills to be ready for these roles. </a:t>
            </a:r>
            <a:endParaRPr lang="en-GB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60F80F-CE6A-4A7E-88C2-68D20F6854F5}"/>
              </a:ext>
            </a:extLst>
          </p:cNvPr>
          <p:cNvSpPr txBox="1"/>
          <p:nvPr/>
        </p:nvSpPr>
        <p:spPr>
          <a:xfrm>
            <a:off x="950321" y="4115058"/>
            <a:ext cx="108384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04A6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Physics skills need transferable skills to be used effectively at work. </a:t>
            </a:r>
            <a:r>
              <a:rPr lang="en-GB" b="0" dirty="0">
                <a:solidFill>
                  <a:srgbClr val="404A6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Job adverts and employer testimony all place heavy emphasis for physics skills to be balanced with transferable skills to be able to apply them in the workplace. </a:t>
            </a:r>
            <a:endParaRPr lang="en-GB" dirty="0">
              <a:solidFill>
                <a:srgbClr val="404A6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4A241F6-8193-D67E-D6F0-808C2602BE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4025" y="1649413"/>
          <a:ext cx="6089650" cy="448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803900" imgH="4584700" progId="Excel.Sheet.12">
                  <p:embed/>
                </p:oleObj>
              </mc:Choice>
              <mc:Fallback>
                <p:oleObj name="Worksheet" r:id="rId3" imgW="5803900" imgH="4584700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4A241F6-8193-D67E-D6F0-808C2602BE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025" y="1649413"/>
                        <a:ext cx="6089650" cy="448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207691-0D55-33B4-FE43-52CFC13DDAFA}"/>
              </a:ext>
            </a:extLst>
          </p:cNvPr>
          <p:cNvSpPr txBox="1"/>
          <p:nvPr/>
        </p:nvSpPr>
        <p:spPr>
          <a:xfrm>
            <a:off x="371721" y="878541"/>
            <a:ext cx="3747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Physics-</a:t>
            </a:r>
            <a:r>
              <a:rPr lang="en-GB" sz="2400" dirty="0">
                <a:solidFill>
                  <a:srgbClr val="404A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related</a:t>
            </a:r>
            <a:r>
              <a:rPr lang="en-GB" sz="2400" b="1" dirty="0">
                <a:solidFill>
                  <a:srgbClr val="404A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2400" dirty="0"/>
              <a:t>occupations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701AC45-9D0C-425D-7157-04CC968143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7795" y="1649413"/>
          <a:ext cx="5010150" cy="286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715000" imgH="3263900" progId="Excel.Sheet.12">
                  <p:embed/>
                </p:oleObj>
              </mc:Choice>
              <mc:Fallback>
                <p:oleObj name="Worksheet" r:id="rId5" imgW="5715000" imgH="32639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701AC45-9D0C-425D-7157-04CC968143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57795" y="1649413"/>
                        <a:ext cx="5010150" cy="286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4119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41090A-41DC-7C52-C9F3-441CDCE32B3E}"/>
              </a:ext>
            </a:extLst>
          </p:cNvPr>
          <p:cNvSpPr txBox="1"/>
          <p:nvPr/>
        </p:nvSpPr>
        <p:spPr>
          <a:xfrm>
            <a:off x="724829" y="2067976"/>
            <a:ext cx="108835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the list of physics careers shown in the previous 2 slides. </a:t>
            </a:r>
          </a:p>
          <a:p>
            <a:endParaRPr lang="en-GB" sz="2000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 you aware of the variety of occupations that link to physics? </a:t>
            </a:r>
          </a:p>
          <a:p>
            <a:endParaRPr lang="en-GB" sz="2000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might you incorporate opportunities for students to find out more about these careers.</a:t>
            </a:r>
          </a:p>
          <a:p>
            <a:endParaRPr lang="en-GB" sz="2000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GB" sz="20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 mins)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C8C73-D2D8-A4E9-6D57-E72FE5F0B0F4}"/>
              </a:ext>
            </a:extLst>
          </p:cNvPr>
          <p:cNvSpPr txBox="1"/>
          <p:nvPr/>
        </p:nvSpPr>
        <p:spPr>
          <a:xfrm>
            <a:off x="724829" y="1184393"/>
            <a:ext cx="6096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3200" b="1" dirty="0">
                <a:solidFill>
                  <a:srgbClr val="404A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Activity</a:t>
            </a:r>
            <a:r>
              <a:rPr lang="en-GB" sz="3200" b="1" dirty="0">
                <a:solidFill>
                  <a:srgbClr val="3038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251368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F9BFF8-E819-FD37-21F4-DF43DB240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03" y="1502458"/>
            <a:ext cx="8887747" cy="48831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A7DB04-B1CD-529D-1ADF-6CEF205A3250}"/>
              </a:ext>
            </a:extLst>
          </p:cNvPr>
          <p:cNvSpPr txBox="1"/>
          <p:nvPr/>
        </p:nvSpPr>
        <p:spPr>
          <a:xfrm>
            <a:off x="522480" y="930199"/>
            <a:ext cx="601478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404A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physics related professions earn</a:t>
            </a:r>
          </a:p>
        </p:txBody>
      </p:sp>
    </p:spTree>
    <p:extLst>
      <p:ext uri="{BB962C8B-B14F-4D97-AF65-F5344CB8AC3E}">
        <p14:creationId xmlns:p14="http://schemas.microsoft.com/office/powerpoint/2010/main" val="219887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41090A-41DC-7C52-C9F3-441CDCE32B3E}"/>
              </a:ext>
            </a:extLst>
          </p:cNvPr>
          <p:cNvSpPr txBox="1"/>
          <p:nvPr/>
        </p:nvSpPr>
        <p:spPr>
          <a:xfrm>
            <a:off x="724829" y="2477536"/>
            <a:ext cx="108835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the median salary rates provided for physics occupation groups. </a:t>
            </a:r>
          </a:p>
          <a:p>
            <a:endParaRPr lang="en-GB" sz="2000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your students have access to salary data for various professions and do they get opportunities to learn about how they compare?</a:t>
            </a:r>
          </a:p>
          <a:p>
            <a:endParaRPr lang="en-GB" sz="2000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would you go about designing a session where students might learn about salary expectations for various careers. </a:t>
            </a:r>
          </a:p>
          <a:p>
            <a:endParaRPr lang="en-GB" sz="2000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solidFill>
                  <a:srgbClr val="404A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are doing this already, how is this information linked to your school’s options process?</a:t>
            </a:r>
          </a:p>
          <a:p>
            <a:endParaRPr lang="en-GB" sz="2000" dirty="0">
              <a:solidFill>
                <a:srgbClr val="404A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0F0AEF-F553-4156-B6F8-68EB461BB0B8}"/>
              </a:ext>
            </a:extLst>
          </p:cNvPr>
          <p:cNvSpPr txBox="1"/>
          <p:nvPr/>
        </p:nvSpPr>
        <p:spPr>
          <a:xfrm>
            <a:off x="724829" y="1628821"/>
            <a:ext cx="214193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3200" b="1" dirty="0">
                <a:solidFill>
                  <a:srgbClr val="3038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Activity 2:</a:t>
            </a:r>
          </a:p>
        </p:txBody>
      </p:sp>
    </p:spTree>
    <p:extLst>
      <p:ext uri="{BB962C8B-B14F-4D97-AF65-F5344CB8AC3E}">
        <p14:creationId xmlns:p14="http://schemas.microsoft.com/office/powerpoint/2010/main" val="213349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EC2578-A9CE-1036-0A5B-A9100155A42E}"/>
              </a:ext>
            </a:extLst>
          </p:cNvPr>
          <p:cNvSpPr txBox="1"/>
          <p:nvPr/>
        </p:nvSpPr>
        <p:spPr>
          <a:xfrm>
            <a:off x="6866788" y="1606485"/>
            <a:ext cx="489983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dirty="0">
                <a:solidFill>
                  <a:srgbClr val="404A61"/>
                </a:solidFill>
                <a:effectLst/>
                <a:latin typeface="Proxima Nova" panose="02000506030000020004" pitchFamily="2" charset="0"/>
              </a:rPr>
              <a:t>It can be easy to think of scientific knowledge as being necessary only for high-skills occupations, but there are many uses of physics skills and knowledge at middle and sometimes low skill level occupations. </a:t>
            </a:r>
          </a:p>
          <a:p>
            <a:endParaRPr lang="en-GB" sz="2000" dirty="0">
              <a:solidFill>
                <a:srgbClr val="404A61"/>
              </a:solidFill>
              <a:latin typeface="Proxima Nova" panose="02000506030000020004" pitchFamily="2" charset="0"/>
            </a:endParaRPr>
          </a:p>
          <a:p>
            <a:r>
              <a:rPr lang="en-GB" sz="2000" dirty="0">
                <a:solidFill>
                  <a:srgbClr val="404A61"/>
                </a:solidFill>
                <a:latin typeface="Proxima Nova" panose="02000506030000020004" pitchFamily="2" charset="0"/>
              </a:rPr>
              <a:t>T</a:t>
            </a:r>
            <a:r>
              <a:rPr lang="en-GB" sz="2000" b="0" dirty="0">
                <a:solidFill>
                  <a:srgbClr val="404A61"/>
                </a:solidFill>
                <a:effectLst/>
                <a:latin typeface="Proxima Nova" panose="02000506030000020004" pitchFamily="2" charset="0"/>
              </a:rPr>
              <a:t>here are almost as many physics-demanding roles in occupations which typically require intermediate level qualifications as require a Bachelor’s degree, and a significant number requiring post secondary qualifications below Bachelor’s degree level.</a:t>
            </a:r>
            <a:endParaRPr lang="en-GB" sz="2000" dirty="0">
              <a:solidFill>
                <a:srgbClr val="404A61"/>
              </a:solidFill>
              <a:latin typeface="Proxima Nova" panose="02000506030000020004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64820E-340C-DDA5-5780-4C0A852A346A}"/>
              </a:ext>
            </a:extLst>
          </p:cNvPr>
          <p:cNvGrpSpPr/>
          <p:nvPr/>
        </p:nvGrpSpPr>
        <p:grpSpPr>
          <a:xfrm>
            <a:off x="425375" y="832790"/>
            <a:ext cx="5828650" cy="5340227"/>
            <a:chOff x="425375" y="832790"/>
            <a:chExt cx="5828650" cy="53402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5119EB1-283A-6F7A-C3B7-5EE5A036EFF1}"/>
                </a:ext>
              </a:extLst>
            </p:cNvPr>
            <p:cNvGrpSpPr/>
            <p:nvPr/>
          </p:nvGrpSpPr>
          <p:grpSpPr>
            <a:xfrm>
              <a:off x="425375" y="1423605"/>
              <a:ext cx="5828650" cy="4749412"/>
              <a:chOff x="425375" y="1423605"/>
              <a:chExt cx="5828650" cy="4749412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D52E4508-E385-43F8-583A-6BF076CE8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5375" y="1423605"/>
                <a:ext cx="5828650" cy="1281636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9FB8577C-CB70-7A65-B816-0E8844392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736" y="2926724"/>
                <a:ext cx="5728289" cy="3246293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4A4449-31D8-0D78-1670-50110BE4247C}"/>
                </a:ext>
              </a:extLst>
            </p:cNvPr>
            <p:cNvSpPr txBox="1"/>
            <p:nvPr/>
          </p:nvSpPr>
          <p:spPr>
            <a:xfrm>
              <a:off x="425375" y="832790"/>
              <a:ext cx="5495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GB" sz="2000" b="1" dirty="0">
                  <a:solidFill>
                    <a:srgbClr val="303849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Qualifications to enter physics occupations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892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01EFF15F7244E92AF8F8111B31120" ma:contentTypeVersion="18" ma:contentTypeDescription="Create a new document." ma:contentTypeScope="" ma:versionID="59cd02b83c1c5381213f7ae3e51fe9cb">
  <xsd:schema xmlns:xsd="http://www.w3.org/2001/XMLSchema" xmlns:xs="http://www.w3.org/2001/XMLSchema" xmlns:p="http://schemas.microsoft.com/office/2006/metadata/properties" xmlns:ns2="e38e0c0e-9e92-40c9-b57e-e47c6f65fb1e" xmlns:ns3="aa7c0b1b-f59d-4c28-9780-119c98508374" targetNamespace="http://schemas.microsoft.com/office/2006/metadata/properties" ma:root="true" ma:fieldsID="e60c02aadde602450d6f1db347079bec" ns2:_="" ns3:_="">
    <xsd:import namespace="e38e0c0e-9e92-40c9-b57e-e47c6f65fb1e"/>
    <xsd:import namespace="aa7c0b1b-f59d-4c28-9780-119c985083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8e0c0e-9e92-40c9-b57e-e47c6f65f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132281f-a131-4e30-9d9a-cf3e1e65cb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c0b1b-f59d-4c28-9780-119c9850837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dc87fb8-af5a-4ca3-be9c-09c224aee55f}" ma:internalName="TaxCatchAll" ma:showField="CatchAllData" ma:web="aa7c0b1b-f59d-4c28-9780-119c985083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8e0c0e-9e92-40c9-b57e-e47c6f65fb1e">
      <Terms xmlns="http://schemas.microsoft.com/office/infopath/2007/PartnerControls"/>
    </lcf76f155ced4ddcb4097134ff3c332f>
    <TaxCatchAll xmlns="aa7c0b1b-f59d-4c28-9780-119c98508374" xsi:nil="true"/>
    <SharedWithUsers xmlns="aa7c0b1b-f59d-4c28-9780-119c9850837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B5878BB-C2F3-4000-86C1-6E477BAA4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8e0c0e-9e92-40c9-b57e-e47c6f65fb1e"/>
    <ds:schemaRef ds:uri="aa7c0b1b-f59d-4c28-9780-119c985083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BA2EC1-F05B-4BDB-A481-CFB9BCA844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E8F1F0-D6F8-4B53-8BCD-4F60E702FA97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aa7c0b1b-f59d-4c28-9780-119c98508374"/>
    <ds:schemaRef ds:uri="http://purl.org/dc/dcmitype/"/>
    <ds:schemaRef ds:uri="e38e0c0e-9e92-40c9-b57e-e47c6f65fb1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11347</TotalTime>
  <Words>649</Words>
  <Application>Microsoft Macintosh PowerPoint</Application>
  <PresentationFormat>Widescreen</PresentationFormat>
  <Paragraphs>70</Paragraphs>
  <Slides>12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League Gothic</vt:lpstr>
      <vt:lpstr>Proxima Nova</vt:lpstr>
      <vt:lpstr>Tahoma</vt:lpstr>
      <vt:lpstr>Wingdings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Berry</dc:creator>
  <cp:lastModifiedBy>Bryan Berry</cp:lastModifiedBy>
  <cp:revision>47</cp:revision>
  <dcterms:created xsi:type="dcterms:W3CDTF">2022-08-08T13:25:09Z</dcterms:created>
  <dcterms:modified xsi:type="dcterms:W3CDTF">2024-07-17T19:25:28Z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0x01010033101EFF15F7244E92AF8F8111B31120</vt:lpwstr>
  </property>
  <property fmtid="{D5CDD505-2E9C-101B-9397-08002B2CF9AE}" pid="3" name="MediaServiceImageTags">
    <vt:lpwstr/>
  </property>
</Properties>
</file>