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07" r:id="rId5"/>
    <p:sldId id="288" r:id="rId6"/>
    <p:sldId id="291" r:id="rId7"/>
    <p:sldId id="294" r:id="rId8"/>
    <p:sldId id="312" r:id="rId9"/>
    <p:sldId id="295" r:id="rId10"/>
    <p:sldId id="297" r:id="rId11"/>
    <p:sldId id="314" r:id="rId12"/>
    <p:sldId id="315" r:id="rId13"/>
    <p:sldId id="316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47339E-C2EF-ECFC-29BD-7B8DDA2E0EE7}" name="Bryan Berry" initials="BB" userId="S::bryan.berry@physicspartners.com::39b5a491-701b-4054-842c-4af931312d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A61"/>
    <a:srgbClr val="6407FA"/>
    <a:srgbClr val="303849"/>
    <a:srgbClr val="FF2F92"/>
    <a:srgbClr val="0096FF"/>
    <a:srgbClr val="0432FF"/>
    <a:srgbClr val="FF85FF"/>
    <a:srgbClr val="FF8AD8"/>
    <a:srgbClr val="73FDD6"/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B027F-32AA-8E49-A7AF-55A8C4451F9D}" v="4" dt="2024-07-21T09:25:19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84659" autoAdjust="0"/>
  </p:normalViewPr>
  <p:slideViewPr>
    <p:cSldViewPr snapToGrid="0">
      <p:cViewPr varScale="1">
        <p:scale>
          <a:sx n="102" d="100"/>
          <a:sy n="102" d="100"/>
        </p:scale>
        <p:origin x="205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Berry" userId="39b5a491-701b-4054-842c-4af931312d60" providerId="ADAL" clId="{53AB027F-32AA-8E49-A7AF-55A8C4451F9D}"/>
    <pc:docChg chg="addSld delSld modSld sldOrd">
      <pc:chgData name="Bryan Berry" userId="39b5a491-701b-4054-842c-4af931312d60" providerId="ADAL" clId="{53AB027F-32AA-8E49-A7AF-55A8C4451F9D}" dt="2024-07-21T09:23:59.879" v="36" actId="20577"/>
      <pc:docMkLst>
        <pc:docMk/>
      </pc:docMkLst>
      <pc:sldChg chg="addSp modSp mod">
        <pc:chgData name="Bryan Berry" userId="39b5a491-701b-4054-842c-4af931312d60" providerId="ADAL" clId="{53AB027F-32AA-8E49-A7AF-55A8C4451F9D}" dt="2024-07-21T09:23:59.879" v="36" actId="20577"/>
        <pc:sldMkLst>
          <pc:docMk/>
          <pc:sldMk cId="3548296228" sldId="291"/>
        </pc:sldMkLst>
        <pc:spChg chg="add mod">
          <ac:chgData name="Bryan Berry" userId="39b5a491-701b-4054-842c-4af931312d60" providerId="ADAL" clId="{53AB027F-32AA-8E49-A7AF-55A8C4451F9D}" dt="2024-07-21T09:23:46.624" v="25" actId="14100"/>
          <ac:spMkLst>
            <pc:docMk/>
            <pc:sldMk cId="3548296228" sldId="291"/>
            <ac:spMk id="3" creationId="{3E0EC4B6-C3A3-DE7C-B37B-FCCEE8982BA8}"/>
          </ac:spMkLst>
        </pc:spChg>
        <pc:spChg chg="mod">
          <ac:chgData name="Bryan Berry" userId="39b5a491-701b-4054-842c-4af931312d60" providerId="ADAL" clId="{53AB027F-32AA-8E49-A7AF-55A8C4451F9D}" dt="2024-07-21T09:23:59.879" v="36" actId="20577"/>
          <ac:spMkLst>
            <pc:docMk/>
            <pc:sldMk cId="3548296228" sldId="291"/>
            <ac:spMk id="4" creationId="{BBD8CFB7-24CB-71E7-C50D-6E3A8B5DD9F5}"/>
          </ac:spMkLst>
        </pc:spChg>
      </pc:sldChg>
      <pc:sldChg chg="modSp mod">
        <pc:chgData name="Bryan Berry" userId="39b5a491-701b-4054-842c-4af931312d60" providerId="ADAL" clId="{53AB027F-32AA-8E49-A7AF-55A8C4451F9D}" dt="2024-07-17T13:35:40.747" v="9" actId="20577"/>
        <pc:sldMkLst>
          <pc:docMk/>
          <pc:sldMk cId="2912742672" sldId="307"/>
        </pc:sldMkLst>
        <pc:spChg chg="mod">
          <ac:chgData name="Bryan Berry" userId="39b5a491-701b-4054-842c-4af931312d60" providerId="ADAL" clId="{53AB027F-32AA-8E49-A7AF-55A8C4451F9D}" dt="2024-07-17T13:35:40.747" v="9" actId="20577"/>
          <ac:spMkLst>
            <pc:docMk/>
            <pc:sldMk cId="2912742672" sldId="307"/>
            <ac:spMk id="5" creationId="{A452F012-26EB-9D72-EF07-B7BC75009C70}"/>
          </ac:spMkLst>
        </pc:spChg>
      </pc:sldChg>
      <pc:sldChg chg="modSp add del mod ord">
        <pc:chgData name="Bryan Berry" userId="39b5a491-701b-4054-842c-4af931312d60" providerId="ADAL" clId="{53AB027F-32AA-8E49-A7AF-55A8C4451F9D}" dt="2024-07-17T15:22:06.266" v="23" actId="20577"/>
        <pc:sldMkLst>
          <pc:docMk/>
          <pc:sldMk cId="1273153844" sldId="315"/>
        </pc:sldMkLst>
        <pc:spChg chg="mod">
          <ac:chgData name="Bryan Berry" userId="39b5a491-701b-4054-842c-4af931312d60" providerId="ADAL" clId="{53AB027F-32AA-8E49-A7AF-55A8C4451F9D}" dt="2024-07-17T15:22:06.266" v="23" actId="20577"/>
          <ac:spMkLst>
            <pc:docMk/>
            <pc:sldMk cId="1273153844" sldId="315"/>
            <ac:spMk id="6" creationId="{BCFF13FA-050C-A24A-0A47-58A9B7AF858A}"/>
          </ac:spMkLst>
        </pc:spChg>
      </pc:sldChg>
      <pc:sldChg chg="add">
        <pc:chgData name="Bryan Berry" userId="39b5a491-701b-4054-842c-4af931312d60" providerId="ADAL" clId="{53AB027F-32AA-8E49-A7AF-55A8C4451F9D}" dt="2024-07-17T15:09:02.038" v="12"/>
        <pc:sldMkLst>
          <pc:docMk/>
          <pc:sldMk cId="3427025443" sldId="316"/>
        </pc:sldMkLst>
      </pc:sldChg>
    </pc:docChg>
  </pc:docChgLst>
  <pc:docChgLst>
    <pc:chgData name="Bryan Berry" userId="39b5a491-701b-4054-842c-4af931312d60" providerId="ADAL" clId="{852C4454-FECB-A940-8235-4E0B74EF70FE}"/>
    <pc:docChg chg="addSld delSld modSld">
      <pc:chgData name="Bryan Berry" userId="39b5a491-701b-4054-842c-4af931312d60" providerId="ADAL" clId="{852C4454-FECB-A940-8235-4E0B74EF70FE}" dt="2024-04-22T17:05:46.608" v="39" actId="2696"/>
      <pc:docMkLst>
        <pc:docMk/>
      </pc:docMkLst>
      <pc:sldChg chg="del">
        <pc:chgData name="Bryan Berry" userId="39b5a491-701b-4054-842c-4af931312d60" providerId="ADAL" clId="{852C4454-FECB-A940-8235-4E0B74EF70FE}" dt="2024-04-22T11:20:35.922" v="21" actId="2696"/>
        <pc:sldMkLst>
          <pc:docMk/>
          <pc:sldMk cId="1599864562" sldId="257"/>
        </pc:sldMkLst>
      </pc:sldChg>
      <pc:sldChg chg="del">
        <pc:chgData name="Bryan Berry" userId="39b5a491-701b-4054-842c-4af931312d60" providerId="ADAL" clId="{852C4454-FECB-A940-8235-4E0B74EF70FE}" dt="2024-04-22T11:20:35.929" v="22" actId="2696"/>
        <pc:sldMkLst>
          <pc:docMk/>
          <pc:sldMk cId="2713897306" sldId="263"/>
        </pc:sldMkLst>
      </pc:sldChg>
      <pc:sldChg chg="del">
        <pc:chgData name="Bryan Berry" userId="39b5a491-701b-4054-842c-4af931312d60" providerId="ADAL" clId="{852C4454-FECB-A940-8235-4E0B74EF70FE}" dt="2024-04-22T11:20:35.915" v="20" actId="2696"/>
        <pc:sldMkLst>
          <pc:docMk/>
          <pc:sldMk cId="1350351753" sldId="279"/>
        </pc:sldMkLst>
      </pc:sldChg>
      <pc:sldChg chg="del">
        <pc:chgData name="Bryan Berry" userId="39b5a491-701b-4054-842c-4af931312d60" providerId="ADAL" clId="{852C4454-FECB-A940-8235-4E0B74EF70FE}" dt="2024-04-22T11:20:56.143" v="35" actId="2696"/>
        <pc:sldMkLst>
          <pc:docMk/>
          <pc:sldMk cId="2314913911" sldId="287"/>
        </pc:sldMkLst>
      </pc:sldChg>
      <pc:sldChg chg="addSp modSp mod">
        <pc:chgData name="Bryan Berry" userId="39b5a491-701b-4054-842c-4af931312d60" providerId="ADAL" clId="{852C4454-FECB-A940-8235-4E0B74EF70FE}" dt="2024-04-22T11:20:21.180" v="19" actId="1076"/>
        <pc:sldMkLst>
          <pc:docMk/>
          <pc:sldMk cId="2648985631" sldId="288"/>
        </pc:sldMkLst>
        <pc:spChg chg="mod">
          <ac:chgData name="Bryan Berry" userId="39b5a491-701b-4054-842c-4af931312d60" providerId="ADAL" clId="{852C4454-FECB-A940-8235-4E0B74EF70FE}" dt="2024-04-22T11:20:21.180" v="19" actId="1076"/>
          <ac:spMkLst>
            <pc:docMk/>
            <pc:sldMk cId="2648985631" sldId="288"/>
            <ac:spMk id="2" creationId="{1CEB18F1-9D0E-52F0-6610-C84C0C8BB7F5}"/>
          </ac:spMkLst>
        </pc:spChg>
        <pc:spChg chg="mod">
          <ac:chgData name="Bryan Berry" userId="39b5a491-701b-4054-842c-4af931312d60" providerId="ADAL" clId="{852C4454-FECB-A940-8235-4E0B74EF70FE}" dt="2024-04-22T11:20:21.180" v="19" actId="1076"/>
          <ac:spMkLst>
            <pc:docMk/>
            <pc:sldMk cId="2648985631" sldId="288"/>
            <ac:spMk id="3" creationId="{EF6B6298-726F-20A4-D2D1-33B5AB11EEA9}"/>
          </ac:spMkLst>
        </pc:spChg>
        <pc:spChg chg="add mod">
          <ac:chgData name="Bryan Berry" userId="39b5a491-701b-4054-842c-4af931312d60" providerId="ADAL" clId="{852C4454-FECB-A940-8235-4E0B74EF70FE}" dt="2024-04-22T11:20:15.609" v="18" actId="20577"/>
          <ac:spMkLst>
            <pc:docMk/>
            <pc:sldMk cId="2648985631" sldId="288"/>
            <ac:spMk id="4" creationId="{25F40033-A6EA-0E6C-D1DB-A46D87CC5B36}"/>
          </ac:spMkLst>
        </pc:spChg>
      </pc:sldChg>
      <pc:sldChg chg="del">
        <pc:chgData name="Bryan Berry" userId="39b5a491-701b-4054-842c-4af931312d60" providerId="ADAL" clId="{852C4454-FECB-A940-8235-4E0B74EF70FE}" dt="2024-04-22T11:19:42.295" v="2" actId="2696"/>
        <pc:sldMkLst>
          <pc:docMk/>
          <pc:sldMk cId="2149776165" sldId="292"/>
        </pc:sldMkLst>
      </pc:sldChg>
      <pc:sldChg chg="del">
        <pc:chgData name="Bryan Berry" userId="39b5a491-701b-4054-842c-4af931312d60" providerId="ADAL" clId="{852C4454-FECB-A940-8235-4E0B74EF70FE}" dt="2024-04-22T11:20:56.063" v="28" actId="2696"/>
        <pc:sldMkLst>
          <pc:docMk/>
          <pc:sldMk cId="1818499458" sldId="293"/>
        </pc:sldMkLst>
      </pc:sldChg>
      <pc:sldChg chg="modSp mod">
        <pc:chgData name="Bryan Berry" userId="39b5a491-701b-4054-842c-4af931312d60" providerId="ADAL" clId="{852C4454-FECB-A940-8235-4E0B74EF70FE}" dt="2024-04-22T16:20:42.030" v="37" actId="1076"/>
        <pc:sldMkLst>
          <pc:docMk/>
          <pc:sldMk cId="2126209004" sldId="295"/>
        </pc:sldMkLst>
        <pc:spChg chg="mod">
          <ac:chgData name="Bryan Berry" userId="39b5a491-701b-4054-842c-4af931312d60" providerId="ADAL" clId="{852C4454-FECB-A940-8235-4E0B74EF70FE}" dt="2024-04-22T16:20:42.030" v="37" actId="1076"/>
          <ac:spMkLst>
            <pc:docMk/>
            <pc:sldMk cId="2126209004" sldId="295"/>
            <ac:spMk id="12" creationId="{6AF2B461-38A6-9B51-2FA0-BA4FB401467D}"/>
          </ac:spMkLst>
        </pc:spChg>
      </pc:sldChg>
      <pc:sldChg chg="del">
        <pc:chgData name="Bryan Berry" userId="39b5a491-701b-4054-842c-4af931312d60" providerId="ADAL" clId="{852C4454-FECB-A940-8235-4E0B74EF70FE}" dt="2024-04-22T11:20:35.933" v="23" actId="2696"/>
        <pc:sldMkLst>
          <pc:docMk/>
          <pc:sldMk cId="2453117255" sldId="298"/>
        </pc:sldMkLst>
      </pc:sldChg>
      <pc:sldChg chg="del">
        <pc:chgData name="Bryan Berry" userId="39b5a491-701b-4054-842c-4af931312d60" providerId="ADAL" clId="{852C4454-FECB-A940-8235-4E0B74EF70FE}" dt="2024-04-22T11:20:56.021" v="24" actId="2696"/>
        <pc:sldMkLst>
          <pc:docMk/>
          <pc:sldMk cId="2191833325" sldId="299"/>
        </pc:sldMkLst>
      </pc:sldChg>
      <pc:sldChg chg="del">
        <pc:chgData name="Bryan Berry" userId="39b5a491-701b-4054-842c-4af931312d60" providerId="ADAL" clId="{852C4454-FECB-A940-8235-4E0B74EF70FE}" dt="2024-04-22T11:20:56.142" v="33" actId="2696"/>
        <pc:sldMkLst>
          <pc:docMk/>
          <pc:sldMk cId="4147792766" sldId="300"/>
        </pc:sldMkLst>
      </pc:sldChg>
      <pc:sldChg chg="del">
        <pc:chgData name="Bryan Berry" userId="39b5a491-701b-4054-842c-4af931312d60" providerId="ADAL" clId="{852C4454-FECB-A940-8235-4E0B74EF70FE}" dt="2024-04-22T11:20:56.051" v="26" actId="2696"/>
        <pc:sldMkLst>
          <pc:docMk/>
          <pc:sldMk cId="2198877509" sldId="301"/>
        </pc:sldMkLst>
      </pc:sldChg>
      <pc:sldChg chg="del">
        <pc:chgData name="Bryan Berry" userId="39b5a491-701b-4054-842c-4af931312d60" providerId="ADAL" clId="{852C4454-FECB-A940-8235-4E0B74EF70FE}" dt="2024-04-22T11:20:56.040" v="25" actId="2696"/>
        <pc:sldMkLst>
          <pc:docMk/>
          <pc:sldMk cId="493892297" sldId="303"/>
        </pc:sldMkLst>
      </pc:sldChg>
      <pc:sldChg chg="del">
        <pc:chgData name="Bryan Berry" userId="39b5a491-701b-4054-842c-4af931312d60" providerId="ADAL" clId="{852C4454-FECB-A940-8235-4E0B74EF70FE}" dt="2024-04-22T11:20:56.129" v="32" actId="2696"/>
        <pc:sldMkLst>
          <pc:docMk/>
          <pc:sldMk cId="2241197379" sldId="304"/>
        </pc:sldMkLst>
      </pc:sldChg>
      <pc:sldChg chg="del">
        <pc:chgData name="Bryan Berry" userId="39b5a491-701b-4054-842c-4af931312d60" providerId="ADAL" clId="{852C4454-FECB-A940-8235-4E0B74EF70FE}" dt="2024-04-22T11:20:56.093" v="30" actId="2696"/>
        <pc:sldMkLst>
          <pc:docMk/>
          <pc:sldMk cId="2205782713" sldId="305"/>
        </pc:sldMkLst>
      </pc:sldChg>
      <pc:sldChg chg="del">
        <pc:chgData name="Bryan Berry" userId="39b5a491-701b-4054-842c-4af931312d60" providerId="ADAL" clId="{852C4454-FECB-A940-8235-4E0B74EF70FE}" dt="2024-04-22T11:20:56.062" v="27" actId="2696"/>
        <pc:sldMkLst>
          <pc:docMk/>
          <pc:sldMk cId="1170122688" sldId="306"/>
        </pc:sldMkLst>
      </pc:sldChg>
      <pc:sldChg chg="add">
        <pc:chgData name="Bryan Berry" userId="39b5a491-701b-4054-842c-4af931312d60" providerId="ADAL" clId="{852C4454-FECB-A940-8235-4E0B74EF70FE}" dt="2024-04-22T11:19:33.740" v="0"/>
        <pc:sldMkLst>
          <pc:docMk/>
          <pc:sldMk cId="2912742672" sldId="307"/>
        </pc:sldMkLst>
      </pc:sldChg>
      <pc:sldChg chg="del">
        <pc:chgData name="Bryan Berry" userId="39b5a491-701b-4054-842c-4af931312d60" providerId="ADAL" clId="{852C4454-FECB-A940-8235-4E0B74EF70FE}" dt="2024-04-22T11:20:56.097" v="31" actId="2696"/>
        <pc:sldMkLst>
          <pc:docMk/>
          <pc:sldMk cId="126029419" sldId="309"/>
        </pc:sldMkLst>
      </pc:sldChg>
      <pc:sldChg chg="del">
        <pc:chgData name="Bryan Berry" userId="39b5a491-701b-4054-842c-4af931312d60" providerId="ADAL" clId="{852C4454-FECB-A940-8235-4E0B74EF70FE}" dt="2024-04-22T11:20:56.146" v="36" actId="2696"/>
        <pc:sldMkLst>
          <pc:docMk/>
          <pc:sldMk cId="2513687191" sldId="310"/>
        </pc:sldMkLst>
      </pc:sldChg>
      <pc:sldChg chg="del">
        <pc:chgData name="Bryan Berry" userId="39b5a491-701b-4054-842c-4af931312d60" providerId="ADAL" clId="{852C4454-FECB-A940-8235-4E0B74EF70FE}" dt="2024-04-22T11:20:56.142" v="34" actId="2696"/>
        <pc:sldMkLst>
          <pc:docMk/>
          <pc:sldMk cId="2133492124" sldId="311"/>
        </pc:sldMkLst>
      </pc:sldChg>
      <pc:sldChg chg="modSp mod">
        <pc:chgData name="Bryan Berry" userId="39b5a491-701b-4054-842c-4af931312d60" providerId="ADAL" clId="{852C4454-FECB-A940-8235-4E0B74EF70FE}" dt="2024-04-22T16:34:58.302" v="38" actId="1076"/>
        <pc:sldMkLst>
          <pc:docMk/>
          <pc:sldMk cId="3321362593" sldId="312"/>
        </pc:sldMkLst>
        <pc:spChg chg="mod">
          <ac:chgData name="Bryan Berry" userId="39b5a491-701b-4054-842c-4af931312d60" providerId="ADAL" clId="{852C4454-FECB-A940-8235-4E0B74EF70FE}" dt="2024-04-22T16:34:58.302" v="38" actId="1076"/>
          <ac:spMkLst>
            <pc:docMk/>
            <pc:sldMk cId="3321362593" sldId="312"/>
            <ac:spMk id="2" creationId="{C266FC87-9A5C-B308-4F60-8F0B7DDF343A}"/>
          </ac:spMkLst>
        </pc:spChg>
      </pc:sldChg>
      <pc:sldChg chg="del">
        <pc:chgData name="Bryan Berry" userId="39b5a491-701b-4054-842c-4af931312d60" providerId="ADAL" clId="{852C4454-FECB-A940-8235-4E0B74EF70FE}" dt="2024-04-22T17:05:46.608" v="39" actId="2696"/>
        <pc:sldMkLst>
          <pc:docMk/>
          <pc:sldMk cId="2498718027" sldId="313"/>
        </pc:sldMkLst>
      </pc:sldChg>
      <pc:sldChg chg="del">
        <pc:chgData name="Bryan Berry" userId="39b5a491-701b-4054-842c-4af931312d60" providerId="ADAL" clId="{852C4454-FECB-A940-8235-4E0B74EF70FE}" dt="2024-04-22T11:20:56.064" v="29" actId="2696"/>
        <pc:sldMkLst>
          <pc:docMk/>
          <pc:sldMk cId="3356702066" sldId="316"/>
        </pc:sldMkLst>
      </pc:sldChg>
      <pc:sldChg chg="del">
        <pc:chgData name="Bryan Berry" userId="39b5a491-701b-4054-842c-4af931312d60" providerId="ADAL" clId="{852C4454-FECB-A940-8235-4E0B74EF70FE}" dt="2024-04-22T11:19:36.333" v="1" actId="2696"/>
        <pc:sldMkLst>
          <pc:docMk/>
          <pc:sldMk cId="2176713436" sldId="317"/>
        </pc:sldMkLst>
      </pc:sldChg>
      <pc:sldChg chg="del">
        <pc:chgData name="Bryan Berry" userId="39b5a491-701b-4054-842c-4af931312d60" providerId="ADAL" clId="{852C4454-FECB-A940-8235-4E0B74EF70FE}" dt="2024-04-22T11:19:45.400" v="3" actId="2696"/>
        <pc:sldMkLst>
          <pc:docMk/>
          <pc:sldMk cId="2602707170" sldId="318"/>
        </pc:sldMkLst>
      </pc:sldChg>
    </pc:docChg>
  </pc:docChgLst>
  <pc:docChgLst>
    <pc:chgData name="Bryan Berry" userId="39b5a491-701b-4054-842c-4af931312d60" providerId="ADAL" clId="{F96BFDFE-A2EE-AD41-BC46-3FA8E32C9A5A}"/>
    <pc:docChg chg="modSld">
      <pc:chgData name="Bryan Berry" userId="39b5a491-701b-4054-842c-4af931312d60" providerId="ADAL" clId="{F96BFDFE-A2EE-AD41-BC46-3FA8E32C9A5A}" dt="2024-05-10T14:49:18.287" v="53" actId="20577"/>
      <pc:docMkLst>
        <pc:docMk/>
      </pc:docMkLst>
      <pc:sldChg chg="modSp mod">
        <pc:chgData name="Bryan Berry" userId="39b5a491-701b-4054-842c-4af931312d60" providerId="ADAL" clId="{F96BFDFE-A2EE-AD41-BC46-3FA8E32C9A5A}" dt="2024-05-10T14:34:25.494" v="43" actId="20577"/>
        <pc:sldMkLst>
          <pc:docMk/>
          <pc:sldMk cId="2648985631" sldId="288"/>
        </pc:sldMkLst>
        <pc:spChg chg="mod">
          <ac:chgData name="Bryan Berry" userId="39b5a491-701b-4054-842c-4af931312d60" providerId="ADAL" clId="{F96BFDFE-A2EE-AD41-BC46-3FA8E32C9A5A}" dt="2024-05-10T14:34:25.494" v="43" actId="20577"/>
          <ac:spMkLst>
            <pc:docMk/>
            <pc:sldMk cId="2648985631" sldId="288"/>
            <ac:spMk id="2" creationId="{1CEB18F1-9D0E-52F0-6610-C84C0C8BB7F5}"/>
          </ac:spMkLst>
        </pc:spChg>
        <pc:spChg chg="mod">
          <ac:chgData name="Bryan Berry" userId="39b5a491-701b-4054-842c-4af931312d60" providerId="ADAL" clId="{F96BFDFE-A2EE-AD41-BC46-3FA8E32C9A5A}" dt="2024-05-10T14:15:45.130" v="6" actId="20577"/>
          <ac:spMkLst>
            <pc:docMk/>
            <pc:sldMk cId="2648985631" sldId="288"/>
            <ac:spMk id="4" creationId="{25F40033-A6EA-0E6C-D1DB-A46D87CC5B36}"/>
          </ac:spMkLst>
        </pc:spChg>
      </pc:sldChg>
      <pc:sldChg chg="modSp mod">
        <pc:chgData name="Bryan Berry" userId="39b5a491-701b-4054-842c-4af931312d60" providerId="ADAL" clId="{F96BFDFE-A2EE-AD41-BC46-3FA8E32C9A5A}" dt="2024-05-10T14:49:18.287" v="53" actId="20577"/>
        <pc:sldMkLst>
          <pc:docMk/>
          <pc:sldMk cId="2912742672" sldId="307"/>
        </pc:sldMkLst>
        <pc:spChg chg="mod">
          <ac:chgData name="Bryan Berry" userId="39b5a491-701b-4054-842c-4af931312d60" providerId="ADAL" clId="{F96BFDFE-A2EE-AD41-BC46-3FA8E32C9A5A}" dt="2024-05-10T14:49:18.287" v="53" actId="20577"/>
          <ac:spMkLst>
            <pc:docMk/>
            <pc:sldMk cId="2912742672" sldId="307"/>
            <ac:spMk id="2" creationId="{6B19F4AE-492C-8468-BC58-EC88696058B8}"/>
          </ac:spMkLst>
        </pc:spChg>
        <pc:spChg chg="mod">
          <ac:chgData name="Bryan Berry" userId="39b5a491-701b-4054-842c-4af931312d60" providerId="ADAL" clId="{F96BFDFE-A2EE-AD41-BC46-3FA8E32C9A5A}" dt="2024-05-10T14:48:50.114" v="45" actId="20577"/>
          <ac:spMkLst>
            <pc:docMk/>
            <pc:sldMk cId="2912742672" sldId="307"/>
            <ac:spMk id="4" creationId="{210E65A1-338A-5C72-8327-CD8CD39E2C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8CF02-A2F9-314B-B394-C38147F01A18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FAF5-EB17-2641-91C4-ACAE7A359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2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p.org/careers-physics/your-future-with-physics/career-path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ccessatschool.org/advicedetails/394/Careers-in-Physics-Where-Can-Physics-Take-Yo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inguk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4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3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in the script that there are links to suggested resources in the handout for this session.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https://www.iop.org/careers-physics/your-future-with-physics/career-paths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2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https://successatschool.org/advicedetails/394/Careers-in-Physics-Where-Can-Physics-Take-You%3F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Remove this slide and just have links in the handout.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8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u="none" strike="noStrike" dirty="0">
                <a:solidFill>
                  <a:srgbClr val="000A2B"/>
                </a:solidFill>
                <a:effectLst/>
                <a:latin typeface="Poppins" panose="020B0604020202020204" pitchFamily="34" charset="0"/>
              </a:rPr>
              <a:t>Copy links into chat</a:t>
            </a:r>
          </a:p>
          <a:p>
            <a:r>
              <a:rPr lang="en-GB" b="1" i="0" u="none" strike="noStrike" dirty="0">
                <a:solidFill>
                  <a:srgbClr val="000A2B"/>
                </a:solidFill>
                <a:effectLst/>
                <a:latin typeface="Poppins" panose="020B0604020202020204" pitchFamily="34" charset="0"/>
              </a:rPr>
              <a:t>Engineering Careers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www.tomorrowsengineers.org.uk</a:t>
            </a:r>
            <a:r>
              <a:rPr lang="en-GB" sz="12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neonfutures.org.uk</a:t>
            </a:r>
            <a:r>
              <a:rPr lang="en-GB" dirty="0"/>
              <a:t>/resource/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404A61"/>
                </a:solidFill>
              </a:rPr>
              <a:t>https://</a:t>
            </a:r>
            <a:r>
              <a:rPr lang="en-GB" sz="1200" dirty="0" err="1">
                <a:solidFill>
                  <a:srgbClr val="404A61"/>
                </a:solidFill>
              </a:rPr>
              <a:t>www.thebigbang.org.uk</a:t>
            </a:r>
            <a:endParaRPr lang="en-GB" sz="1200" dirty="0">
              <a:solidFill>
                <a:srgbClr val="404A6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404A61"/>
                </a:solidFill>
              </a:rPr>
              <a:t>https://</a:t>
            </a:r>
            <a:r>
              <a:rPr lang="en-GB" sz="1200" dirty="0" err="1">
                <a:solidFill>
                  <a:srgbClr val="404A61"/>
                </a:solidFill>
              </a:rPr>
              <a:t>mtfy.org.uk</a:t>
            </a:r>
            <a:r>
              <a:rPr lang="en-GB" sz="1200" dirty="0">
                <a:solidFill>
                  <a:srgbClr val="404A61"/>
                </a:solidFill>
              </a:rPr>
              <a:t>/</a:t>
            </a:r>
            <a:endParaRPr lang="en-GB" b="1" i="0" u="none" strike="noStrike" dirty="0">
              <a:solidFill>
                <a:srgbClr val="000A2B"/>
              </a:solidFill>
              <a:effectLst/>
              <a:latin typeface="Poppins" panose="020B0604020202020204" pitchFamily="34" charset="0"/>
            </a:endParaRPr>
          </a:p>
          <a:p>
            <a:endParaRPr lang="en-GB" b="1" i="0" u="none" strike="noStrike" dirty="0">
              <a:solidFill>
                <a:srgbClr val="000A2B"/>
              </a:solidFill>
              <a:effectLst/>
              <a:latin typeface="Poppins" panose="020B0604020202020204" pitchFamily="34" charset="0"/>
            </a:endParaRPr>
          </a:p>
          <a:p>
            <a:r>
              <a:rPr lang="en-GB" b="1" i="0" u="none" strike="noStrike" dirty="0">
                <a:solidFill>
                  <a:srgbClr val="000A2B"/>
                </a:solidFill>
                <a:effectLst/>
                <a:latin typeface="Poppins" panose="020B0604020202020204" pitchFamily="34" charset="0"/>
              </a:rPr>
              <a:t>Tomorrow’s Engineers</a:t>
            </a:r>
            <a:r>
              <a:rPr lang="en-GB" b="0" i="0" u="none" strike="noStrike" dirty="0">
                <a:solidFill>
                  <a:srgbClr val="000A2B"/>
                </a:solidFill>
                <a:effectLst/>
                <a:latin typeface="Poppins" panose="020B0604020202020204" pitchFamily="34" charset="0"/>
              </a:rPr>
              <a:t>, led by </a:t>
            </a:r>
            <a:r>
              <a:rPr lang="en-GB" b="1" i="0" u="none" strike="noStrike" dirty="0">
                <a:solidFill>
                  <a:srgbClr val="00A2C2"/>
                </a:solidFill>
                <a:effectLst/>
                <a:latin typeface="Poppins" panose="020B0604020202020204" pitchFamily="34" charset="0"/>
                <a:hlinkClick r:id="rId3"/>
              </a:rPr>
              <a:t>EngineeringUK</a:t>
            </a:r>
            <a:r>
              <a:rPr lang="en-GB" b="0" i="0" u="none" strike="noStrike" dirty="0">
                <a:solidFill>
                  <a:srgbClr val="000A2B"/>
                </a:solidFill>
                <a:effectLst/>
                <a:latin typeface="Poppins" panose="020B0604020202020204" pitchFamily="34" charset="0"/>
              </a:rPr>
              <a:t>, brings together resources to support practitioners in getting the most out of their engagement activity.</a:t>
            </a:r>
          </a:p>
          <a:p>
            <a:endParaRPr lang="en-GB" b="0" i="0" u="none" strike="noStrike" dirty="0">
              <a:solidFill>
                <a:srgbClr val="000A2B"/>
              </a:solidFill>
              <a:effectLst/>
              <a:latin typeface="Poppins" panose="020B0604020202020204" pitchFamily="34" charset="0"/>
            </a:endParaRPr>
          </a:p>
          <a:p>
            <a:r>
              <a:rPr lang="en-GB" b="1" i="0" u="none" strike="noStrike" dirty="0">
                <a:solidFill>
                  <a:srgbClr val="FFFFFF"/>
                </a:solidFill>
                <a:effectLst/>
                <a:latin typeface="silka"/>
              </a:rPr>
              <a:t>Neon</a:t>
            </a:r>
            <a:r>
              <a:rPr lang="en-GB" b="0" i="0" u="none" strike="noStrike" dirty="0">
                <a:solidFill>
                  <a:srgbClr val="FFFFFF"/>
                </a:solidFill>
                <a:effectLst/>
                <a:latin typeface="silka"/>
              </a:rPr>
              <a:t> helps primary and secondary teachers introduce their students to future STEM careers, raise their aspirations and explore the excitement of engineering through brilliant activities, inspiring case studies and supportive resources.</a:t>
            </a:r>
          </a:p>
          <a:p>
            <a:endParaRPr lang="en-GB" b="0" i="0" u="none" strike="noStrike" dirty="0">
              <a:solidFill>
                <a:srgbClr val="FFFFFF"/>
              </a:solidFill>
              <a:effectLst/>
              <a:latin typeface="silka"/>
            </a:endParaRPr>
          </a:p>
          <a:p>
            <a:r>
              <a:rPr lang="en-GB" b="1" dirty="0">
                <a:effectLst/>
              </a:rPr>
              <a:t>The Big Bang</a:t>
            </a:r>
            <a:r>
              <a:rPr lang="en-GB" dirty="0">
                <a:effectLst/>
              </a:rPr>
              <a:t>, a STEM fair aims to encourage and inspire young people from groups who are under-represented in the engineering profession, and will be open to groups from state-funded schools for young people in:</a:t>
            </a:r>
            <a:endParaRPr lang="en-GB" b="0" i="0" u="none" strike="noStrike" dirty="0">
              <a:solidFill>
                <a:srgbClr val="FFFFFF"/>
              </a:solidFill>
              <a:effectLst/>
              <a:latin typeface="silk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  <a:t>England and Wales: year 6 to year 8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  <a:t>Northern Ireland: year 7 to year 9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  <a:t>Scotland: P7 to S2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333333"/>
              </a:solidFill>
              <a:effectLst/>
              <a:latin typeface="Poppins" pitchFamily="2" charset="77"/>
            </a:endParaRPr>
          </a:p>
          <a:p>
            <a:pPr algn="l"/>
            <a:r>
              <a:rPr lang="en-GB" b="0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  <a:t>The Fair has been designed specifically with this age group in mind, to provide the best careers inspiration, advice and opportunities to meet with real scientists and engineers.</a:t>
            </a:r>
          </a:p>
          <a:p>
            <a:pPr algn="l"/>
            <a:r>
              <a:rPr lang="en-GB" b="0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  <a:t>Registration for The Big Bang Fair will open in January 2023, we can't wait to see you there - you won't want to miss it.</a:t>
            </a:r>
          </a:p>
          <a:p>
            <a:pPr algn="l"/>
            <a:br>
              <a:rPr lang="en-GB" b="0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</a:br>
            <a:r>
              <a:rPr lang="en-GB" b="1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  <a:t>The Big Bang Competition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  <a:t>is free, and is open to young people in the UK aged 11 to 19 in state funded education, who are home educated or who enter as part of a community group. Competitors can only enter one project, either on their own or as part of a team. </a:t>
            </a:r>
          </a:p>
          <a:p>
            <a:pPr algn="l"/>
            <a:endParaRPr lang="en-GB" b="0" i="0" u="none" strike="noStrike" dirty="0">
              <a:solidFill>
                <a:srgbClr val="333333"/>
              </a:solidFill>
              <a:effectLst/>
              <a:latin typeface="Poppins" pitchFamily="2" charset="77"/>
            </a:endParaRPr>
          </a:p>
          <a:p>
            <a:pPr algn="l"/>
            <a:r>
              <a:rPr lang="en-GB" b="1" i="0" u="none" strike="noStrike" dirty="0">
                <a:effectLst/>
                <a:latin typeface="railroad-gothic-atf"/>
              </a:rPr>
              <a:t>The Big Bang at School </a:t>
            </a:r>
            <a:r>
              <a:rPr lang="en-GB" b="0" i="0" u="none" strike="noStrike" dirty="0">
                <a:effectLst/>
                <a:latin typeface="railroad-gothic-atf"/>
              </a:rPr>
              <a:t>helps schools to host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Poppins" pitchFamily="2" charset="77"/>
              </a:rPr>
              <a:t>an inspiring STEM day filled with science and engineering activities, workshops and project work.</a:t>
            </a:r>
          </a:p>
          <a:p>
            <a:pPr algn="l"/>
            <a:endParaRPr lang="en-GB" b="0" i="0" u="none" strike="noStrike" dirty="0">
              <a:solidFill>
                <a:srgbClr val="333333"/>
              </a:solidFill>
              <a:effectLst/>
              <a:latin typeface="Poppins" pitchFamily="2" charset="77"/>
            </a:endParaRPr>
          </a:p>
          <a:p>
            <a:pPr algn="l"/>
            <a:r>
              <a:rPr lang="en-GB" b="1" i="0" u="none" strike="noStrike" dirty="0">
                <a:solidFill>
                  <a:srgbClr val="FFFFFF"/>
                </a:solidFill>
                <a:effectLst/>
                <a:latin typeface="VAGRoundedBT"/>
              </a:rPr>
              <a:t>Meet the future you </a:t>
            </a:r>
            <a:r>
              <a:rPr lang="en-GB" b="0" i="0" u="none" strike="noStrike" dirty="0">
                <a:solidFill>
                  <a:srgbClr val="393939"/>
                </a:solidFill>
                <a:effectLst/>
                <a:latin typeface="VAGRoundedBT"/>
              </a:rPr>
              <a:t>helps young people understand what an engineer does? By asking questions like a short quiz it can help them make career choices.</a:t>
            </a:r>
          </a:p>
          <a:p>
            <a:pPr algn="l" fontAlgn="base"/>
            <a:endParaRPr lang="en-GB" b="0" i="0" u="none" strike="noStrike" dirty="0">
              <a:solidFill>
                <a:srgbClr val="FFFFFF"/>
              </a:solidFill>
              <a:effectLst/>
              <a:latin typeface="VAGRoundedBT"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5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 going to play this video in the video?! If not I think remove it and tell them about it in the script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0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Builder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www.skillsbuilder.org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2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STEM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www.stem.org.uk</a:t>
            </a:r>
            <a:r>
              <a:rPr lang="en-GB" dirty="0"/>
              <a:t>/news-and-views/news/stem-careers-–-</a:t>
            </a:r>
            <a:r>
              <a:rPr lang="en-GB" dirty="0" err="1"/>
              <a:t>where-start?gclid</a:t>
            </a:r>
            <a:r>
              <a:rPr lang="en-GB" dirty="0"/>
              <a:t>=Cj0KCQjwgO2XBhCaARIsANrW2X2todnUyceLuXeL-23Jv29EMkAnqBiellEHv3TOa-GggEjQgPja594aAonUEALw_wcB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8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Too much text. Some of it needs to be in the script.</a:t>
            </a:r>
          </a:p>
          <a:p>
            <a:r>
              <a:rPr lang="en-GB" dirty="0"/>
              <a:t>Future First </a:t>
            </a:r>
          </a:p>
          <a:p>
            <a:r>
              <a:rPr lang="en-GB" dirty="0"/>
              <a:t>https://</a:t>
            </a:r>
            <a:r>
              <a:rPr lang="en-GB" dirty="0" err="1"/>
              <a:t>futurefirst.org.uk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4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Too much text. Some of it needs to be in the script.</a:t>
            </a:r>
          </a:p>
          <a:p>
            <a:r>
              <a:rPr lang="en-GB" dirty="0"/>
              <a:t>Future First </a:t>
            </a:r>
          </a:p>
          <a:p>
            <a:r>
              <a:rPr lang="en-GB" dirty="0"/>
              <a:t>https://</a:t>
            </a:r>
            <a:r>
              <a:rPr lang="en-GB" dirty="0" err="1"/>
              <a:t>futurefirst.org.uk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9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BADE-47FD-D489-800E-B7294E7E3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58391-15B8-C329-075D-F902565D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B0B6A-B5D8-47B2-8DE1-357E772F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1B77-E3C1-C43A-48EA-6FA0D38F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F3CB-889A-58AB-693D-4DB49607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2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B6AE-C086-6483-26CB-8D547579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7746B-FBF9-B03A-1A9F-4F4226408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99F7-1C36-44DE-3D02-04CAE130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A36AE-15FB-C48D-DF96-DEE3A511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C271C-D9F3-BAE3-6AEB-58168E70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5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30932-21A9-FA81-9A0A-702D292A5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E66E5-14DA-A2C4-57CC-FCE67509A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CA8E-AFAF-FC84-5539-F9B9AADF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5655-2994-3AF8-1EE4-0EBBC37C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12370-A41A-B461-9F42-33889DD5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9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FE32-B03D-04F6-6983-FE30DEE5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F8E0-4124-C1DD-B552-FE0B1AAFF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E358-950E-B32E-BE51-6681E32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1A185-82E5-B218-5EF0-C01E3CBF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65FF-AF19-7F6A-09E7-59E93C8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8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D50F-47A5-8FD5-AF59-BB88F3CC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C956F-5152-8ED0-8C4C-1400D9268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8957-06EA-ED0D-1946-80351017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985D6-F134-1EB2-DDED-3D473229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AAB6D-C1F2-4A37-69A4-24C773E1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5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D773-243B-AEC6-F83F-C115267D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5AFC-E08F-3C67-3795-0555BE34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D18D-A5D0-AE9C-5CC7-657A4BC95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638DA-0A60-8E01-5E65-40E897F4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799CE-E0DB-7BEB-A56A-C4997D5B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D4851-19D4-0BFA-287E-70641DD3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714-846C-7C53-23A1-6D95B98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D5446-6637-EC63-C67E-CE931F1F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022F4-156A-561D-2646-0D5742F18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729ED-DABB-E47F-7926-26357AAC7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0DB1B-343B-C338-FBD0-7DDADC5B2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000B5-2B4E-4C9C-32FD-ADBB37CF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756BE-4AA9-086A-E67B-98BDFB63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D35EA-24BF-C130-6A51-10FAF1D7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3C11-6A95-D213-D71C-28501F80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0066-898A-BF81-F77E-6DFAC4B1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4A402-FAEC-95E5-4C72-4CD17611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9E130-3FCE-27BF-AF59-E927084F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8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BEB06-3586-08CC-EF83-8EEEB822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1DD7F-1A35-5C41-A496-3B457131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8A61A-0699-893A-1839-EB1931D8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1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9ED2-339B-E9C7-02F4-9EFEFEFD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625C-E7B5-BF07-4FE5-750AB0E3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3ECBA-AADD-6CF2-3CFE-4F429CC1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7B408-4852-5D90-73C8-324F9C3B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8BA-E2CB-ED5D-A8EB-545F4B30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0AC57-211E-18A1-D3E6-829470D0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9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2804-5F77-0029-0932-F44F97A5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B81D1-C139-6228-C79B-A76FAFF31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EBD72-7591-55BF-EE19-4CD7C5D6F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AD359-4EC3-17EB-C69A-3CEBC125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C5D5-75BD-3A82-D007-976F001B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2BAE5-7237-DBBC-2A43-FD8FCAF1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E010A-5D67-F597-6037-F91DF3C3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8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B9965-8A88-7E2C-FF25-C0165F00C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832B2-2B39-BC10-7442-B0528E8AF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B95D-D628-C749-89F3-C74EA4F139F1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E954A-EFCF-26B3-99F8-FAD32623B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5183-09C6-53DD-5E15-0FD7E2F92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 descr="page2image19230496">
            <a:extLst>
              <a:ext uri="{FF2B5EF4-FFF2-40B4-BE49-F238E27FC236}">
                <a16:creationId xmlns:a16="http://schemas.microsoft.com/office/drawing/2014/main" id="{52E8A31B-9E71-F168-8F5D-503DEC0FEF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5738"/>
            <a:ext cx="3412732" cy="10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4702AD-9512-096E-2089-BDCB00CE3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360" t="18032" r="8652" b="15323"/>
          <a:stretch/>
        </p:blipFill>
        <p:spPr>
          <a:xfrm>
            <a:off x="6815556" y="388846"/>
            <a:ext cx="2029033" cy="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eague Gothic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physicspartners.com" TargetMode="External"/><Relationship Id="rId4" Type="http://schemas.openxmlformats.org/officeDocument/2006/relationships/hyperlink" Target="http://www.physicspartner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op.org/careers-physics/your-future-with-physics/career-path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uccessatschool.org/advicedetails/394/Careers-in-Physics-Where-Can-Physics-Take-You%3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tomorrowsengineers.org.uk/" TargetMode="External"/><Relationship Id="rId7" Type="http://schemas.openxmlformats.org/officeDocument/2006/relationships/hyperlink" Target="https://www.thebigbang.org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neonfutures.org.uk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GsOSGGURY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thisisengineering.org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mbedly.com/widgets/media.html?src=https%3A%2F%2Ffast.wistia.net%2Fembed%2Fiframe%2Fy0tohxp4uy&amp;display_name=Wistia%2C%2BInc.&amp;url=https%3A%2F%2Fskillsbuilderpartnership.wistia.com%2Fmedias%2Fy0tohxp4uy&amp;image=https%3A%2F%2Fembed-ssl.wistia.com%2Fdeliveries%2F0a0fe9254ead2a25908c13a7e6f7b62c.jpg%3Fimage_crop_resized%3D960x540&amp;key=96f1f04c5f4143bcb0f2e68c87d65feb&amp;type=text%2Fhtml&amp;schema=wistia&amp;wvideo=y0tohxp4u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em.org.uk/stem-ambassadors" TargetMode="External"/><Relationship Id="rId5" Type="http://schemas.openxmlformats.org/officeDocument/2006/relationships/hyperlink" Target="https://www.stem.org.uk/news-and-views/news/stem-careers-&#8211;-where-start?gclid=Cj0KCQjwgO2XBhCaARIsANrW2X2todnUyceLuXeL-23Jv29EMkAnqBiellEHv3TOa-GggEjQgPja594aAonUEALw_wcB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539043735?h=4bef554d03&amp;app_id=122963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s://www.google.co.uk/imgres?imgurl=https%3A%2F%2Ffiles.futurefirst.org.uk%2Fwp-content%2Fuploads%2Fimages%2F20220205155821%2Fff.png&amp;imgrefurl=https%3A%2F%2Ffuturefirst.org.uk%2Fsafeguarding%2F&amp;tbnid=IGTE_chsr8aCMM&amp;vet=12ahUKEwjdk9SUkMv5AhWlhM4BHcfCB0wQMygDegUIARCxAQ..i&amp;docid=g9Ob9Zj7ui078M&amp;w=1600&amp;h=800&amp;q=future%20first%20logo&amp;ved=2ahUKEwjdk9SUkMv5AhWlhM4BHcfCB0wQMygDegUIARCxAQ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A8AC5-0582-D4CA-323A-76A94E21B689}"/>
              </a:ext>
            </a:extLst>
          </p:cNvPr>
          <p:cNvSpPr txBox="1"/>
          <p:nvPr/>
        </p:nvSpPr>
        <p:spPr>
          <a:xfrm>
            <a:off x="1887007" y="2563578"/>
            <a:ext cx="1003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0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Bitesize Physics Careers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2F012-26EB-9D72-EF07-B7BC75009C70}"/>
              </a:ext>
            </a:extLst>
          </p:cNvPr>
          <p:cNvSpPr txBox="1"/>
          <p:nvPr/>
        </p:nvSpPr>
        <p:spPr>
          <a:xfrm>
            <a:off x="1887007" y="3248526"/>
            <a:ext cx="8940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40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physics study can take you: </a:t>
            </a:r>
          </a:p>
          <a:p>
            <a:r>
              <a:rPr lang="en-GB" sz="3200" b="1" dirty="0">
                <a:solidFill>
                  <a:srgbClr val="40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</a:t>
            </a:r>
            <a:r>
              <a:rPr lang="en-GB" sz="3200" b="1">
                <a:solidFill>
                  <a:srgbClr val="40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resources</a:t>
            </a:r>
            <a:endParaRPr lang="en-GB" sz="3200" dirty="0">
              <a:solidFill>
                <a:srgbClr val="404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4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79966-01B6-5D66-6E94-3973515422F2}"/>
              </a:ext>
            </a:extLst>
          </p:cNvPr>
          <p:cNvSpPr txBox="1"/>
          <p:nvPr/>
        </p:nvSpPr>
        <p:spPr>
          <a:xfrm>
            <a:off x="720761" y="1532193"/>
            <a:ext cx="609971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44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Activity</a:t>
            </a:r>
            <a:endParaRPr lang="en-GB" sz="4400" b="1" dirty="0">
              <a:solidFill>
                <a:srgbClr val="404A6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8275A-8AD1-CE8C-F046-DE361FAF23D7}"/>
              </a:ext>
            </a:extLst>
          </p:cNvPr>
          <p:cNvSpPr txBox="1"/>
          <p:nvPr/>
        </p:nvSpPr>
        <p:spPr>
          <a:xfrm>
            <a:off x="720761" y="2648151"/>
            <a:ext cx="9901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the physics resources presented in this session. </a:t>
            </a:r>
          </a:p>
          <a:p>
            <a:pPr algn="just"/>
            <a:endParaRPr lang="en-GB" sz="24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there any that might be particularly useful to use in your department?</a:t>
            </a:r>
          </a:p>
          <a:p>
            <a:pPr algn="just"/>
            <a:endParaRPr lang="en-GB" sz="24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will you share them with your colleagues?</a:t>
            </a:r>
          </a:p>
        </p:txBody>
      </p:sp>
    </p:spTree>
    <p:extLst>
      <p:ext uri="{BB962C8B-B14F-4D97-AF65-F5344CB8AC3E}">
        <p14:creationId xmlns:p14="http://schemas.microsoft.com/office/powerpoint/2010/main" val="342702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A709E-904A-7140-E1B0-F311950CC731}"/>
              </a:ext>
            </a:extLst>
          </p:cNvPr>
          <p:cNvSpPr txBox="1"/>
          <p:nvPr/>
        </p:nvSpPr>
        <p:spPr>
          <a:xfrm>
            <a:off x="615874" y="1709055"/>
            <a:ext cx="937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04A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Looking for further support from Physics Partners?</a:t>
            </a: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D014AFC3-4E40-F40A-1AAD-31E80CCB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9" y="2796922"/>
            <a:ext cx="3657607" cy="182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BD6B6-2480-1B84-FD2E-3BCA9785E86F}"/>
              </a:ext>
            </a:extLst>
          </p:cNvPr>
          <p:cNvSpPr txBox="1"/>
          <p:nvPr/>
        </p:nvSpPr>
        <p:spPr>
          <a:xfrm>
            <a:off x="615874" y="2493885"/>
            <a:ext cx="89295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offer: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Bitesize Careers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teacher CPD 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In-person training for non-specialist teachers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Festival of Physics CPD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Girls in STEM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Study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5F7FC-C944-5645-E3C1-2F55599A4CFF}"/>
              </a:ext>
            </a:extLst>
          </p:cNvPr>
          <p:cNvSpPr txBox="1"/>
          <p:nvPr/>
        </p:nvSpPr>
        <p:spPr>
          <a:xfrm>
            <a:off x="1990719" y="5186930"/>
            <a:ext cx="8368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</a:t>
            </a: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www.PhysicsPartners.com</a:t>
            </a: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email </a:t>
            </a: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info@physicspartners.com</a:t>
            </a: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find out more!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0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B18F1-9D0E-52F0-6610-C84C0C8BB7F5}"/>
              </a:ext>
            </a:extLst>
          </p:cNvPr>
          <p:cNvSpPr txBox="1"/>
          <p:nvPr/>
        </p:nvSpPr>
        <p:spPr>
          <a:xfrm>
            <a:off x="1069624" y="1940052"/>
            <a:ext cx="5894562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GB" sz="44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Aims for this session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B6298-726F-20A4-D2D1-33B5AB11EEA9}"/>
              </a:ext>
            </a:extLst>
          </p:cNvPr>
          <p:cNvSpPr txBox="1"/>
          <p:nvPr/>
        </p:nvSpPr>
        <p:spPr>
          <a:xfrm>
            <a:off x="1069624" y="2767280"/>
            <a:ext cx="982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consider: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that can support physics careers information and guidance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8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0E18C-6814-AEC8-2B04-00DDE5E56C99}"/>
              </a:ext>
            </a:extLst>
          </p:cNvPr>
          <p:cNvSpPr txBox="1"/>
          <p:nvPr/>
        </p:nvSpPr>
        <p:spPr>
          <a:xfrm>
            <a:off x="801928" y="1889420"/>
            <a:ext cx="10390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important to convey to young people that physics opens doors to many careers. </a:t>
            </a:r>
          </a:p>
          <a:p>
            <a:b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many careers resources available to reflect the diversity of physics related careers.</a:t>
            </a:r>
          </a:p>
          <a:p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is an integral part of GCSE Science but when students  consider their options, GCSE Physics (or equivalent) will be better preparation for further study.</a:t>
            </a:r>
          </a:p>
          <a:p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8CFB7-24CB-71E7-C50D-6E3A8B5DD9F5}"/>
              </a:ext>
            </a:extLst>
          </p:cNvPr>
          <p:cNvSpPr txBox="1"/>
          <p:nvPr/>
        </p:nvSpPr>
        <p:spPr>
          <a:xfrm>
            <a:off x="801928" y="3961297"/>
            <a:ext cx="517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your students to resources on the IOP website: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6913E0-3E25-BFB1-CBE4-8E1747EC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25" y="3711594"/>
            <a:ext cx="5416867" cy="2031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921B9F-8B1A-4AEF-74EA-0607A77B4670}"/>
              </a:ext>
            </a:extLst>
          </p:cNvPr>
          <p:cNvSpPr txBox="1"/>
          <p:nvPr/>
        </p:nvSpPr>
        <p:spPr>
          <a:xfrm>
            <a:off x="801928" y="1210774"/>
            <a:ext cx="658064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b="1" dirty="0">
                <a:solidFill>
                  <a:srgbClr val="3038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 physics related careers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EC4B6-C3A3-DE7C-B37B-FCCEE8982BA8}"/>
              </a:ext>
            </a:extLst>
          </p:cNvPr>
          <p:cNvSpPr txBox="1"/>
          <p:nvPr/>
        </p:nvSpPr>
        <p:spPr>
          <a:xfrm>
            <a:off x="801929" y="4727255"/>
            <a:ext cx="4847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https://www.iop.org/careers-physics/your-future-with-physics/career-paths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9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82A36-4580-3662-DA28-A3CB04EC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29" y="346364"/>
            <a:ext cx="4362220" cy="6165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3D1DF4-C20F-8359-8972-BD0DB2E2A9E7}"/>
              </a:ext>
            </a:extLst>
          </p:cNvPr>
          <p:cNvSpPr txBox="1"/>
          <p:nvPr/>
        </p:nvSpPr>
        <p:spPr>
          <a:xfrm>
            <a:off x="5506721" y="225933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resources such as Success in School provide some useful background: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https://successatschool.org/advicedetails/394/Careers-in-Physics-Where-Can-Physics-Take-You%3F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9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02E33C-9B28-1895-1A42-4F1342BB3B19}"/>
              </a:ext>
            </a:extLst>
          </p:cNvPr>
          <p:cNvSpPr txBox="1"/>
          <p:nvPr/>
        </p:nvSpPr>
        <p:spPr>
          <a:xfrm>
            <a:off x="807215" y="1653169"/>
            <a:ext cx="10608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 forms one of the largest physics related occupations and there a many different types of engineer.</a:t>
            </a:r>
          </a:p>
          <a:p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also many resources available to provide specific careers advice on engineering. </a:t>
            </a:r>
          </a:p>
          <a:p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Tomorrow’s Engineers, Neon and Big Bang programmes led by </a:t>
            </a:r>
            <a:r>
              <a:rPr lang="en-GB" dirty="0" err="1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EngineeringUK</a:t>
            </a:r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provide excellent overviews of the many different engineering opportunities as well as more specific careers guidance and inspiration activities.</a:t>
            </a:r>
          </a:p>
          <a:p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5CF9E48A-D249-C01E-0E78-FB0A6193A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274" y="4238492"/>
            <a:ext cx="2587056" cy="1705957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4E24A72D-F3AF-D505-6C4F-348752FF8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8" y="4274614"/>
            <a:ext cx="2656319" cy="1388141"/>
          </a:xfrm>
          <a:prstGeom prst="rect">
            <a:avLst/>
          </a:prstGeom>
        </p:spPr>
      </p:pic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2464F889-F376-B803-D79E-EB5A8F667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508" y="4274614"/>
            <a:ext cx="1407348" cy="14073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7F7183-51D3-0629-ACDB-EA119B4D365F}"/>
              </a:ext>
            </a:extLst>
          </p:cNvPr>
          <p:cNvSpPr txBox="1"/>
          <p:nvPr/>
        </p:nvSpPr>
        <p:spPr>
          <a:xfrm>
            <a:off x="805268" y="907374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4000" b="1" dirty="0">
                <a:solidFill>
                  <a:srgbClr val="3038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Engineering Careers</a:t>
            </a:r>
            <a:endParaRPr lang="en-GB" sz="4000" b="1" dirty="0">
              <a:solidFill>
                <a:srgbClr val="30384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6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90C8A3-D9AC-0E88-8D51-C84C1A400880}"/>
              </a:ext>
            </a:extLst>
          </p:cNvPr>
          <p:cNvSpPr txBox="1"/>
          <p:nvPr/>
        </p:nvSpPr>
        <p:spPr>
          <a:xfrm>
            <a:off x="390461" y="1609052"/>
            <a:ext cx="1123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000" dirty="0" err="1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RAEng</a:t>
            </a:r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‘This is Engineering’ programme also provides some inspirational information about  the diverse range of opportunities in engineering as well as a range of free resources for schools.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B9E4E-F685-B13E-9B05-83B0C1CE91ED}"/>
              </a:ext>
            </a:extLst>
          </p:cNvPr>
          <p:cNvSpPr txBox="1"/>
          <p:nvPr/>
        </p:nvSpPr>
        <p:spPr>
          <a:xfrm>
            <a:off x="3363827" y="242093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This is Engineering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2B461-38A6-9B51-2FA0-BA4FB401467D}"/>
              </a:ext>
            </a:extLst>
          </p:cNvPr>
          <p:cNvSpPr txBox="1"/>
          <p:nvPr/>
        </p:nvSpPr>
        <p:spPr>
          <a:xfrm>
            <a:off x="3363827" y="6110914"/>
            <a:ext cx="6099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GB" sz="1200" dirty="0" err="1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www.thisisengineering.org.uk</a:t>
            </a:r>
            <a:r>
              <a:rPr lang="en-GB" sz="12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</p:txBody>
      </p:sp>
      <p:pic>
        <p:nvPicPr>
          <p:cNvPr id="13" name="Online Media 12" descr="How will you shape a better future?">
            <a:hlinkClick r:id="" action="ppaction://media"/>
            <a:extLst>
              <a:ext uri="{FF2B5EF4-FFF2-40B4-BE49-F238E27FC236}">
                <a16:creationId xmlns:a16="http://schemas.microsoft.com/office/drawing/2014/main" id="{A416745C-40D7-3E93-7526-2624B57A6E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58284" y="2946755"/>
            <a:ext cx="5275431" cy="29806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4BD66-2E68-56E1-48FA-A8F9458AA52A}"/>
              </a:ext>
            </a:extLst>
          </p:cNvPr>
          <p:cNvSpPr txBox="1"/>
          <p:nvPr/>
        </p:nvSpPr>
        <p:spPr>
          <a:xfrm>
            <a:off x="344347" y="981296"/>
            <a:ext cx="7157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000" b="1" dirty="0">
                <a:solidFill>
                  <a:srgbClr val="404A6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Royal Academy of Engineering (</a:t>
            </a:r>
            <a:r>
              <a:rPr lang="en-GB" sz="2000" b="1" dirty="0" err="1">
                <a:solidFill>
                  <a:srgbClr val="404A6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RAEng</a:t>
            </a:r>
            <a:r>
              <a:rPr lang="en-GB" sz="2000" b="1" dirty="0">
                <a:solidFill>
                  <a:srgbClr val="404A6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262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986CB4-7CFA-EC3B-ADB0-629A3EFF5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64" y="2935179"/>
            <a:ext cx="519315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Skills Builder Universal Framework is a transformative approach to building the essential skills of individuals throughout their lives, in education and employment. </a:t>
            </a:r>
          </a:p>
          <a:p>
            <a:pPr lvl="0"/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Powered by 800 leading organisations across education and employment, the Framework has now been backed by the UK government in statutory guidance.</a:t>
            </a:r>
            <a:endParaRPr lang="en-US" altLang="en-US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</a:p>
        </p:txBody>
      </p:sp>
      <p:pic>
        <p:nvPicPr>
          <p:cNvPr id="5122" name="Picture 2">
            <a:hlinkClick r:id="rId3"/>
            <a:extLst>
              <a:ext uri="{FF2B5EF4-FFF2-40B4-BE49-F238E27FC236}">
                <a16:creationId xmlns:a16="http://schemas.microsoft.com/office/drawing/2014/main" id="{787E6992-E61C-A950-0E1C-963948B6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36" y="2956692"/>
            <a:ext cx="508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DD97F-610D-B428-F720-7852BD82899B}"/>
              </a:ext>
            </a:extLst>
          </p:cNvPr>
          <p:cNvSpPr txBox="1"/>
          <p:nvPr/>
        </p:nvSpPr>
        <p:spPr>
          <a:xfrm>
            <a:off x="779964" y="1183611"/>
            <a:ext cx="5646433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44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Skills Builder</a:t>
            </a:r>
            <a:endParaRPr lang="en-GB" sz="4400" b="1" dirty="0">
              <a:solidFill>
                <a:srgbClr val="404A6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E3F0-2148-FCBF-5C7D-70B369A4EAC4}"/>
              </a:ext>
            </a:extLst>
          </p:cNvPr>
          <p:cNvSpPr txBox="1"/>
          <p:nvPr/>
        </p:nvSpPr>
        <p:spPr>
          <a:xfrm>
            <a:off x="779964" y="2047534"/>
            <a:ext cx="10512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are also essential for any physics related career and the Skills Builder programme can help young people develop these through its Skills Builder Framework. </a:t>
            </a:r>
          </a:p>
        </p:txBody>
      </p:sp>
    </p:spTree>
    <p:extLst>
      <p:ext uri="{BB962C8B-B14F-4D97-AF65-F5344CB8AC3E}">
        <p14:creationId xmlns:p14="http://schemas.microsoft.com/office/powerpoint/2010/main" val="37384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A2362BE-D2FB-B992-1F77-DEAFA684D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051"/>
            <a:ext cx="12192000" cy="3331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EE8D1-BD7A-BF4F-5D13-3993273AA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0" y="1347617"/>
            <a:ext cx="19050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2CC6E6-580E-9DE0-2D35-81C280B4E371}"/>
              </a:ext>
            </a:extLst>
          </p:cNvPr>
          <p:cNvSpPr txBox="1"/>
          <p:nvPr/>
        </p:nvSpPr>
        <p:spPr>
          <a:xfrm>
            <a:off x="450286" y="2286607"/>
            <a:ext cx="11214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407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</a:t>
            </a:r>
            <a:r>
              <a:rPr lang="en-GB" sz="2000" dirty="0">
                <a:solidFill>
                  <a:srgbClr val="6407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a wealth of information about STEM careers more widely and there are links to many opportunities on their site as well as access to </a:t>
            </a:r>
            <a:r>
              <a:rPr lang="en-GB" sz="2000" dirty="0">
                <a:solidFill>
                  <a:srgbClr val="6407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ambassadors </a:t>
            </a:r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communicators and relatable role models who can help to provide careers guidance.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B2A52-83BB-39C1-D044-B10471DFBF93}"/>
              </a:ext>
            </a:extLst>
          </p:cNvPr>
          <p:cNvSpPr txBox="1"/>
          <p:nvPr/>
        </p:nvSpPr>
        <p:spPr>
          <a:xfrm>
            <a:off x="450286" y="498940"/>
            <a:ext cx="429316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44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STEM Learning</a:t>
            </a:r>
          </a:p>
        </p:txBody>
      </p:sp>
    </p:spTree>
    <p:extLst>
      <p:ext uri="{BB962C8B-B14F-4D97-AF65-F5344CB8AC3E}">
        <p14:creationId xmlns:p14="http://schemas.microsoft.com/office/powerpoint/2010/main" val="4778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Future First: what we do">
            <a:hlinkClick r:id="" action="ppaction://media"/>
            <a:extLst>
              <a:ext uri="{FF2B5EF4-FFF2-40B4-BE49-F238E27FC236}">
                <a16:creationId xmlns:a16="http://schemas.microsoft.com/office/drawing/2014/main" id="{275D56B4-738D-EF1A-D785-2444A9E3ED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0761" y="2915452"/>
            <a:ext cx="4064000" cy="2286000"/>
          </a:xfrm>
          <a:prstGeom prst="rect">
            <a:avLst/>
          </a:prstGeom>
        </p:spPr>
      </p:pic>
      <p:pic>
        <p:nvPicPr>
          <p:cNvPr id="1026" name="Picture 2" descr="Safeguarding Policy - Future First">
            <a:hlinkClick r:id="rId5"/>
            <a:extLst>
              <a:ext uri="{FF2B5EF4-FFF2-40B4-BE49-F238E27FC236}">
                <a16:creationId xmlns:a16="http://schemas.microsoft.com/office/drawing/2014/main" id="{E6BD3CCC-F825-0BBB-36E1-091672D4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" y="1401524"/>
            <a:ext cx="1959970" cy="9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A419D9-A9E6-32A1-CE8A-78F62410ABA6}"/>
              </a:ext>
            </a:extLst>
          </p:cNvPr>
          <p:cNvSpPr txBox="1"/>
          <p:nvPr/>
        </p:nvSpPr>
        <p:spPr>
          <a:xfrm>
            <a:off x="5262283" y="2882623"/>
            <a:ext cx="6427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First is the only UK education charity connecting state school and college pupils of all backgrounds and abilities, to former students they can truly relate and aspire to.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79966-01B6-5D66-6E94-3973515422F2}"/>
              </a:ext>
            </a:extLst>
          </p:cNvPr>
          <p:cNvSpPr txBox="1"/>
          <p:nvPr/>
        </p:nvSpPr>
        <p:spPr>
          <a:xfrm>
            <a:off x="720761" y="580352"/>
            <a:ext cx="609971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44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Future First</a:t>
            </a:r>
            <a:endParaRPr lang="en-GB" sz="4400" b="1" dirty="0">
              <a:solidFill>
                <a:srgbClr val="404A6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F13FA-050C-A24A-0A47-58A9B7AF858A}"/>
              </a:ext>
            </a:extLst>
          </p:cNvPr>
          <p:cNvSpPr txBox="1"/>
          <p:nvPr/>
        </p:nvSpPr>
        <p:spPr>
          <a:xfrm>
            <a:off x="5262283" y="4226256"/>
            <a:ext cx="6427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Former </a:t>
            </a:r>
            <a:r>
              <a:rPr lang="en-GB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act </a:t>
            </a:r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role models to highlight a range of career and education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12731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8e0c0e-9e92-40c9-b57e-e47c6f65fb1e">
      <Terms xmlns="http://schemas.microsoft.com/office/infopath/2007/PartnerControls"/>
    </lcf76f155ced4ddcb4097134ff3c332f>
    <TaxCatchAll xmlns="aa7c0b1b-f59d-4c28-9780-119c98508374" xsi:nil="true"/>
    <SharedWithUsers xmlns="aa7c0b1b-f59d-4c28-9780-119c9850837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01EFF15F7244E92AF8F8111B31120" ma:contentTypeVersion="18" ma:contentTypeDescription="Create a new document." ma:contentTypeScope="" ma:versionID="59cd02b83c1c5381213f7ae3e51fe9cb">
  <xsd:schema xmlns:xsd="http://www.w3.org/2001/XMLSchema" xmlns:xs="http://www.w3.org/2001/XMLSchema" xmlns:p="http://schemas.microsoft.com/office/2006/metadata/properties" xmlns:ns2="e38e0c0e-9e92-40c9-b57e-e47c6f65fb1e" xmlns:ns3="aa7c0b1b-f59d-4c28-9780-119c98508374" targetNamespace="http://schemas.microsoft.com/office/2006/metadata/properties" ma:root="true" ma:fieldsID="e60c02aadde602450d6f1db347079bec" ns2:_="" ns3:_="">
    <xsd:import namespace="e38e0c0e-9e92-40c9-b57e-e47c6f65fb1e"/>
    <xsd:import namespace="aa7c0b1b-f59d-4c28-9780-119c985083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e0c0e-9e92-40c9-b57e-e47c6f65f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32281f-a131-4e30-9d9a-cf3e1e65cb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c0b1b-f59d-4c28-9780-119c985083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c87fb8-af5a-4ca3-be9c-09c224aee55f}" ma:internalName="TaxCatchAll" ma:showField="CatchAllData" ma:web="aa7c0b1b-f59d-4c28-9780-119c98508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E8F1F0-D6F8-4B53-8BCD-4F60E702FA97}">
  <ds:schemaRefs>
    <ds:schemaRef ds:uri="http://schemas.microsoft.com/office/2006/metadata/properties"/>
    <ds:schemaRef ds:uri="aa7c0b1b-f59d-4c28-9780-119c98508374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e38e0c0e-9e92-40c9-b57e-e47c6f65fb1e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BA2EC1-F05B-4BDB-A481-CFB9BCA84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12130-8BA1-48FA-8EF6-53066082E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e0c0e-9e92-40c9-b57e-e47c6f65fb1e"/>
    <ds:schemaRef ds:uri="aa7c0b1b-f59d-4c28-9780-119c985083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1021</Words>
  <Application>Microsoft Macintosh PowerPoint</Application>
  <PresentationFormat>Widescreen</PresentationFormat>
  <Paragraphs>106</Paragraphs>
  <Slides>11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League Gothic</vt:lpstr>
      <vt:lpstr>Poppins</vt:lpstr>
      <vt:lpstr>railroad-gothic-atf</vt:lpstr>
      <vt:lpstr>silka</vt:lpstr>
      <vt:lpstr>Tahoma</vt:lpstr>
      <vt:lpstr>VAGRoundedBT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Berry</dc:creator>
  <cp:lastModifiedBy>Bryan Berry</cp:lastModifiedBy>
  <cp:revision>47</cp:revision>
  <dcterms:created xsi:type="dcterms:W3CDTF">2022-08-08T13:25:09Z</dcterms:created>
  <dcterms:modified xsi:type="dcterms:W3CDTF">2024-07-21T09:25:29Z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0x01010033101EFF15F7244E92AF8F8111B31120</vt:lpwstr>
  </property>
  <property fmtid="{D5CDD505-2E9C-101B-9397-08002B2CF9AE}" pid="3" name="MediaServiceImageTags">
    <vt:lpwstr/>
  </property>
</Properties>
</file>