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307" r:id="rId5"/>
    <p:sldId id="288" r:id="rId6"/>
    <p:sldId id="272" r:id="rId7"/>
    <p:sldId id="276" r:id="rId8"/>
    <p:sldId id="28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647339E-C2EF-ECFC-29BD-7B8DDA2E0EE7}" name="Bryan Berry" initials="BB" userId="S::bryan.berry@physicspartners.com::39b5a491-701b-4054-842c-4af931312d6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04A60"/>
    <a:srgbClr val="0432FF"/>
    <a:srgbClr val="6407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D04378-E4E2-3B49-A9D4-54514A495387}" v="2" dt="2024-05-10T14:12:27.2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p:restoredTop sz="96165"/>
  </p:normalViewPr>
  <p:slideViewPr>
    <p:cSldViewPr snapToGrid="0">
      <p:cViewPr varScale="1">
        <p:scale>
          <a:sx n="122" d="100"/>
          <a:sy n="122" d="100"/>
        </p:scale>
        <p:origin x="1000" y="2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yan Berry" userId="39b5a491-701b-4054-842c-4af931312d60" providerId="ADAL" clId="{6A360A5E-96B1-ED44-A61D-039BC0696608}"/>
    <pc:docChg chg="undo custSel modSld">
      <pc:chgData name="Bryan Berry" userId="39b5a491-701b-4054-842c-4af931312d60" providerId="ADAL" clId="{6A360A5E-96B1-ED44-A61D-039BC0696608}" dt="2023-03-07T14:43:05.912" v="168" actId="478"/>
      <pc:docMkLst>
        <pc:docMk/>
      </pc:docMkLst>
      <pc:sldChg chg="modSp mod">
        <pc:chgData name="Bryan Berry" userId="39b5a491-701b-4054-842c-4af931312d60" providerId="ADAL" clId="{6A360A5E-96B1-ED44-A61D-039BC0696608}" dt="2023-03-02T15:54:44.531" v="165" actId="403"/>
        <pc:sldMkLst>
          <pc:docMk/>
          <pc:sldMk cId="1895203400" sldId="290"/>
        </pc:sldMkLst>
        <pc:spChg chg="mod">
          <ac:chgData name="Bryan Berry" userId="39b5a491-701b-4054-842c-4af931312d60" providerId="ADAL" clId="{6A360A5E-96B1-ED44-A61D-039BC0696608}" dt="2023-03-02T15:54:44.531" v="165" actId="403"/>
          <ac:spMkLst>
            <pc:docMk/>
            <pc:sldMk cId="1895203400" sldId="290"/>
            <ac:spMk id="2" creationId="{75FD35F4-FFD2-3DC7-2B72-B1D4E98554D3}"/>
          </ac:spMkLst>
        </pc:spChg>
      </pc:sldChg>
      <pc:sldChg chg="modSp mod">
        <pc:chgData name="Bryan Berry" userId="39b5a491-701b-4054-842c-4af931312d60" providerId="ADAL" clId="{6A360A5E-96B1-ED44-A61D-039BC0696608}" dt="2023-03-02T16:52:25.535" v="166" actId="1076"/>
        <pc:sldMkLst>
          <pc:docMk/>
          <pc:sldMk cId="1818499458" sldId="293"/>
        </pc:sldMkLst>
        <pc:spChg chg="mod">
          <ac:chgData name="Bryan Berry" userId="39b5a491-701b-4054-842c-4af931312d60" providerId="ADAL" clId="{6A360A5E-96B1-ED44-A61D-039BC0696608}" dt="2023-03-02T16:52:25.535" v="166" actId="1076"/>
          <ac:spMkLst>
            <pc:docMk/>
            <pc:sldMk cId="1818499458" sldId="293"/>
            <ac:spMk id="6" creationId="{3FB9FAA6-CD38-BA6A-6B75-09E268FE430F}"/>
          </ac:spMkLst>
        </pc:spChg>
      </pc:sldChg>
      <pc:sldChg chg="addSp delSp modSp mod">
        <pc:chgData name="Bryan Berry" userId="39b5a491-701b-4054-842c-4af931312d60" providerId="ADAL" clId="{6A360A5E-96B1-ED44-A61D-039BC0696608}" dt="2023-03-07T14:43:05.912" v="168" actId="478"/>
        <pc:sldMkLst>
          <pc:docMk/>
          <pc:sldMk cId="2602707170" sldId="294"/>
        </pc:sldMkLst>
        <pc:spChg chg="add del mod">
          <ac:chgData name="Bryan Berry" userId="39b5a491-701b-4054-842c-4af931312d60" providerId="ADAL" clId="{6A360A5E-96B1-ED44-A61D-039BC0696608}" dt="2023-03-07T14:43:05.912" v="168" actId="478"/>
          <ac:spMkLst>
            <pc:docMk/>
            <pc:sldMk cId="2602707170" sldId="294"/>
            <ac:spMk id="2" creationId="{EC8C162D-8E37-590B-A90D-31D88BB86C07}"/>
          </ac:spMkLst>
        </pc:spChg>
        <pc:spChg chg="mod">
          <ac:chgData name="Bryan Berry" userId="39b5a491-701b-4054-842c-4af931312d60" providerId="ADAL" clId="{6A360A5E-96B1-ED44-A61D-039BC0696608}" dt="2023-03-02T15:28:07.247" v="66" actId="20577"/>
          <ac:spMkLst>
            <pc:docMk/>
            <pc:sldMk cId="2602707170" sldId="294"/>
            <ac:spMk id="3" creationId="{3BC9D842-1C5E-C859-1F2A-E29C48FF24ED}"/>
          </ac:spMkLst>
        </pc:spChg>
      </pc:sldChg>
      <pc:sldChg chg="modSp mod">
        <pc:chgData name="Bryan Berry" userId="39b5a491-701b-4054-842c-4af931312d60" providerId="ADAL" clId="{6A360A5E-96B1-ED44-A61D-039BC0696608}" dt="2023-03-02T15:39:24.202" v="83" actId="1076"/>
        <pc:sldMkLst>
          <pc:docMk/>
          <pc:sldMk cId="4147792766" sldId="300"/>
        </pc:sldMkLst>
        <pc:spChg chg="mod">
          <ac:chgData name="Bryan Berry" userId="39b5a491-701b-4054-842c-4af931312d60" providerId="ADAL" clId="{6A360A5E-96B1-ED44-A61D-039BC0696608}" dt="2023-03-02T15:39:24.202" v="83" actId="1076"/>
          <ac:spMkLst>
            <pc:docMk/>
            <pc:sldMk cId="4147792766" sldId="300"/>
            <ac:spMk id="4" creationId="{8EA9BD83-ED32-9F30-B9F5-DAB660F7A964}"/>
          </ac:spMkLst>
        </pc:spChg>
      </pc:sldChg>
    </pc:docChg>
  </pc:docChgLst>
  <pc:docChgLst>
    <pc:chgData name="Bryan Berry" userId="39b5a491-701b-4054-842c-4af931312d60" providerId="ADAL" clId="{36500125-50CC-5B49-ADBA-BD66AAF90907}"/>
    <pc:docChg chg="modSld">
      <pc:chgData name="Bryan Berry" userId="39b5a491-701b-4054-842c-4af931312d60" providerId="ADAL" clId="{36500125-50CC-5B49-ADBA-BD66AAF90907}" dt="2024-04-19T08:50:12.552" v="4" actId="1076"/>
      <pc:docMkLst>
        <pc:docMk/>
      </pc:docMkLst>
      <pc:sldChg chg="modSp mod">
        <pc:chgData name="Bryan Berry" userId="39b5a491-701b-4054-842c-4af931312d60" providerId="ADAL" clId="{36500125-50CC-5B49-ADBA-BD66AAF90907}" dt="2024-04-19T08:50:12.552" v="4" actId="1076"/>
        <pc:sldMkLst>
          <pc:docMk/>
          <pc:sldMk cId="2713897306" sldId="263"/>
        </pc:sldMkLst>
        <pc:spChg chg="mod">
          <ac:chgData name="Bryan Berry" userId="39b5a491-701b-4054-842c-4af931312d60" providerId="ADAL" clId="{36500125-50CC-5B49-ADBA-BD66AAF90907}" dt="2024-04-19T08:50:12.552" v="4" actId="1076"/>
          <ac:spMkLst>
            <pc:docMk/>
            <pc:sldMk cId="2713897306" sldId="263"/>
            <ac:spMk id="9" creationId="{9106B7E6-B284-32D4-929F-C7BE1AF6620A}"/>
          </ac:spMkLst>
        </pc:spChg>
      </pc:sldChg>
      <pc:sldChg chg="addSp delSp modSp mod">
        <pc:chgData name="Bryan Berry" userId="39b5a491-701b-4054-842c-4af931312d60" providerId="ADAL" clId="{36500125-50CC-5B49-ADBA-BD66AAF90907}" dt="2024-04-19T08:33:42.301" v="3"/>
        <pc:sldMkLst>
          <pc:docMk/>
          <pc:sldMk cId="3898948933" sldId="281"/>
        </pc:sldMkLst>
        <pc:spChg chg="add del mod">
          <ac:chgData name="Bryan Berry" userId="39b5a491-701b-4054-842c-4af931312d60" providerId="ADAL" clId="{36500125-50CC-5B49-ADBA-BD66AAF90907}" dt="2024-04-19T08:33:42.301" v="3"/>
          <ac:spMkLst>
            <pc:docMk/>
            <pc:sldMk cId="3898948933" sldId="281"/>
            <ac:spMk id="2" creationId="{DF4624AC-3B32-3611-47A1-0C57D190D402}"/>
          </ac:spMkLst>
        </pc:spChg>
        <pc:picChg chg="mod">
          <ac:chgData name="Bryan Berry" userId="39b5a491-701b-4054-842c-4af931312d60" providerId="ADAL" clId="{36500125-50CC-5B49-ADBA-BD66AAF90907}" dt="2024-04-19T08:19:05.957" v="1" actId="1076"/>
          <ac:picMkLst>
            <pc:docMk/>
            <pc:sldMk cId="3898948933" sldId="281"/>
            <ac:picMk id="5" creationId="{2AD6412B-AA1E-CF2D-343D-D1BB74C900E2}"/>
          </ac:picMkLst>
        </pc:picChg>
      </pc:sldChg>
    </pc:docChg>
  </pc:docChgLst>
  <pc:docChgLst>
    <pc:chgData name="Bryan Berry" userId="39b5a491-701b-4054-842c-4af931312d60" providerId="ADAL" clId="{8560AFC4-5360-3942-8436-947F80BE565D}"/>
    <pc:docChg chg="undo addSld delSld modSld">
      <pc:chgData name="Bryan Berry" userId="39b5a491-701b-4054-842c-4af931312d60" providerId="ADAL" clId="{8560AFC4-5360-3942-8436-947F80BE565D}" dt="2023-04-27T14:18:39.954" v="78" actId="1076"/>
      <pc:docMkLst>
        <pc:docMk/>
      </pc:docMkLst>
      <pc:sldChg chg="modNotesTx">
        <pc:chgData name="Bryan Berry" userId="39b5a491-701b-4054-842c-4af931312d60" providerId="ADAL" clId="{8560AFC4-5360-3942-8436-947F80BE565D}" dt="2023-04-20T14:28:04.155" v="72"/>
        <pc:sldMkLst>
          <pc:docMk/>
          <pc:sldMk cId="2713897306" sldId="263"/>
        </pc:sldMkLst>
      </pc:sldChg>
      <pc:sldChg chg="modSp mod modNotesTx">
        <pc:chgData name="Bryan Berry" userId="39b5a491-701b-4054-842c-4af931312d60" providerId="ADAL" clId="{8560AFC4-5360-3942-8436-947F80BE565D}" dt="2023-04-20T14:27:41.178" v="70"/>
        <pc:sldMkLst>
          <pc:docMk/>
          <pc:sldMk cId="2690829842" sldId="269"/>
        </pc:sldMkLst>
        <pc:spChg chg="mod">
          <ac:chgData name="Bryan Berry" userId="39b5a491-701b-4054-842c-4af931312d60" providerId="ADAL" clId="{8560AFC4-5360-3942-8436-947F80BE565D}" dt="2023-04-20T14:20:58.555" v="49" actId="14100"/>
          <ac:spMkLst>
            <pc:docMk/>
            <pc:sldMk cId="2690829842" sldId="269"/>
            <ac:spMk id="6" creationId="{2B4FBC3E-7ACB-499F-A953-3259B712003B}"/>
          </ac:spMkLst>
        </pc:spChg>
      </pc:sldChg>
      <pc:sldChg chg="modNotesTx">
        <pc:chgData name="Bryan Berry" userId="39b5a491-701b-4054-842c-4af931312d60" providerId="ADAL" clId="{8560AFC4-5360-3942-8436-947F80BE565D}" dt="2023-04-20T14:27:30.314" v="68"/>
        <pc:sldMkLst>
          <pc:docMk/>
          <pc:sldMk cId="2233914295" sldId="274"/>
        </pc:sldMkLst>
      </pc:sldChg>
      <pc:sldChg chg="modNotesTx">
        <pc:chgData name="Bryan Berry" userId="39b5a491-701b-4054-842c-4af931312d60" providerId="ADAL" clId="{8560AFC4-5360-3942-8436-947F80BE565D}" dt="2023-04-20T14:27:07.252" v="66"/>
        <pc:sldMkLst>
          <pc:docMk/>
          <pc:sldMk cId="2084874571" sldId="276"/>
        </pc:sldMkLst>
      </pc:sldChg>
      <pc:sldChg chg="modNotesTx">
        <pc:chgData name="Bryan Berry" userId="39b5a491-701b-4054-842c-4af931312d60" providerId="ADAL" clId="{8560AFC4-5360-3942-8436-947F80BE565D}" dt="2023-04-20T14:26:30.170" v="61"/>
        <pc:sldMkLst>
          <pc:docMk/>
          <pc:sldMk cId="3164819141" sldId="282"/>
        </pc:sldMkLst>
      </pc:sldChg>
      <pc:sldChg chg="modNotesTx">
        <pc:chgData name="Bryan Berry" userId="39b5a491-701b-4054-842c-4af931312d60" providerId="ADAL" clId="{8560AFC4-5360-3942-8436-947F80BE565D}" dt="2023-04-20T14:26:06.782" v="57" actId="20577"/>
        <pc:sldMkLst>
          <pc:docMk/>
          <pc:sldMk cId="3759351926" sldId="285"/>
        </pc:sldMkLst>
      </pc:sldChg>
      <pc:sldChg chg="modNotesTx">
        <pc:chgData name="Bryan Berry" userId="39b5a491-701b-4054-842c-4af931312d60" providerId="ADAL" clId="{8560AFC4-5360-3942-8436-947F80BE565D}" dt="2023-04-20T14:27:15.350" v="67"/>
        <pc:sldMkLst>
          <pc:docMk/>
          <pc:sldMk cId="2288802550" sldId="289"/>
        </pc:sldMkLst>
      </pc:sldChg>
      <pc:sldChg chg="addSp delSp modSp mod modNotesTx">
        <pc:chgData name="Bryan Berry" userId="39b5a491-701b-4054-842c-4af931312d60" providerId="ADAL" clId="{8560AFC4-5360-3942-8436-947F80BE565D}" dt="2023-04-20T14:27:03.040" v="65"/>
        <pc:sldMkLst>
          <pc:docMk/>
          <pc:sldMk cId="1818499458" sldId="293"/>
        </pc:sldMkLst>
        <pc:spChg chg="add del mod">
          <ac:chgData name="Bryan Berry" userId="39b5a491-701b-4054-842c-4af931312d60" providerId="ADAL" clId="{8560AFC4-5360-3942-8436-947F80BE565D}" dt="2023-04-20T14:27:03.040" v="65"/>
          <ac:spMkLst>
            <pc:docMk/>
            <pc:sldMk cId="1818499458" sldId="293"/>
            <ac:spMk id="2" creationId="{AF566804-7DC6-DE1B-4D4B-F780EFB52BB6}"/>
          </ac:spMkLst>
        </pc:spChg>
      </pc:sldChg>
      <pc:sldChg chg="modSp mod">
        <pc:chgData name="Bryan Berry" userId="39b5a491-701b-4054-842c-4af931312d60" providerId="ADAL" clId="{8560AFC4-5360-3942-8436-947F80BE565D}" dt="2023-04-27T14:18:39.954" v="78" actId="1076"/>
        <pc:sldMkLst>
          <pc:docMk/>
          <pc:sldMk cId="2602707170" sldId="294"/>
        </pc:sldMkLst>
        <pc:spChg chg="mod">
          <ac:chgData name="Bryan Berry" userId="39b5a491-701b-4054-842c-4af931312d60" providerId="ADAL" clId="{8560AFC4-5360-3942-8436-947F80BE565D}" dt="2023-04-27T14:18:39.954" v="78" actId="1076"/>
          <ac:spMkLst>
            <pc:docMk/>
            <pc:sldMk cId="2602707170" sldId="294"/>
            <ac:spMk id="3" creationId="{3BC9D842-1C5E-C859-1F2A-E29C48FF24ED}"/>
          </ac:spMkLst>
        </pc:spChg>
      </pc:sldChg>
      <pc:sldChg chg="add del mod modShow modNotesTx">
        <pc:chgData name="Bryan Berry" userId="39b5a491-701b-4054-842c-4af931312d60" providerId="ADAL" clId="{8560AFC4-5360-3942-8436-947F80BE565D}" dt="2023-04-20T14:29:05.970" v="77" actId="729"/>
        <pc:sldMkLst>
          <pc:docMk/>
          <pc:sldMk cId="4147792766" sldId="300"/>
        </pc:sldMkLst>
      </pc:sldChg>
      <pc:sldChg chg="add del mod modShow">
        <pc:chgData name="Bryan Berry" userId="39b5a491-701b-4054-842c-4af931312d60" providerId="ADAL" clId="{8560AFC4-5360-3942-8436-947F80BE565D}" dt="2023-04-20T14:29:05.970" v="77" actId="729"/>
        <pc:sldMkLst>
          <pc:docMk/>
          <pc:sldMk cId="1170122688" sldId="306"/>
        </pc:sldMkLst>
      </pc:sldChg>
    </pc:docChg>
  </pc:docChgLst>
  <pc:docChgLst>
    <pc:chgData name="Bryan Berry" userId="39b5a491-701b-4054-842c-4af931312d60" providerId="ADAL" clId="{085843B9-8E47-524D-90C0-0439B0DB28B6}"/>
    <pc:docChg chg="undo custSel addSld modSld sldOrd">
      <pc:chgData name="Bryan Berry" userId="39b5a491-701b-4054-842c-4af931312d60" providerId="ADAL" clId="{085843B9-8E47-524D-90C0-0439B0DB28B6}" dt="2022-11-17T17:17:16.127" v="534" actId="20577"/>
      <pc:docMkLst>
        <pc:docMk/>
      </pc:docMkLst>
      <pc:sldChg chg="addSp delSp modSp mod modNotesTx">
        <pc:chgData name="Bryan Berry" userId="39b5a491-701b-4054-842c-4af931312d60" providerId="ADAL" clId="{085843B9-8E47-524D-90C0-0439B0DB28B6}" dt="2022-11-17T15:34:07.951" v="509" actId="403"/>
        <pc:sldMkLst>
          <pc:docMk/>
          <pc:sldMk cId="3759351926" sldId="285"/>
        </pc:sldMkLst>
        <pc:spChg chg="del mod">
          <ac:chgData name="Bryan Berry" userId="39b5a491-701b-4054-842c-4af931312d60" providerId="ADAL" clId="{085843B9-8E47-524D-90C0-0439B0DB28B6}" dt="2022-11-17T12:01:43.464" v="60"/>
          <ac:spMkLst>
            <pc:docMk/>
            <pc:sldMk cId="3759351926" sldId="285"/>
            <ac:spMk id="3" creationId="{98AAC39A-77C2-D8EB-73F0-D03A5A6823E4}"/>
          </ac:spMkLst>
        </pc:spChg>
        <pc:spChg chg="del">
          <ac:chgData name="Bryan Berry" userId="39b5a491-701b-4054-842c-4af931312d60" providerId="ADAL" clId="{085843B9-8E47-524D-90C0-0439B0DB28B6}" dt="2022-11-17T12:02:57.054" v="63" actId="478"/>
          <ac:spMkLst>
            <pc:docMk/>
            <pc:sldMk cId="3759351926" sldId="285"/>
            <ac:spMk id="4" creationId="{D723747E-89B6-297B-35CF-C82583E27B45}"/>
          </ac:spMkLst>
        </pc:spChg>
        <pc:spChg chg="mod">
          <ac:chgData name="Bryan Berry" userId="39b5a491-701b-4054-842c-4af931312d60" providerId="ADAL" clId="{085843B9-8E47-524D-90C0-0439B0DB28B6}" dt="2022-11-17T15:34:07.951" v="509" actId="403"/>
          <ac:spMkLst>
            <pc:docMk/>
            <pc:sldMk cId="3759351926" sldId="285"/>
            <ac:spMk id="5" creationId="{51320A1A-D093-B009-5CFD-3D9E0E15E848}"/>
          </ac:spMkLst>
        </pc:spChg>
        <pc:spChg chg="mod">
          <ac:chgData name="Bryan Berry" userId="39b5a491-701b-4054-842c-4af931312d60" providerId="ADAL" clId="{085843B9-8E47-524D-90C0-0439B0DB28B6}" dt="2022-11-17T12:37:00.413" v="420" actId="1076"/>
          <ac:spMkLst>
            <pc:docMk/>
            <pc:sldMk cId="3759351926" sldId="285"/>
            <ac:spMk id="11" creationId="{1BBE78B0-230A-4AED-D917-E4993B821B34}"/>
          </ac:spMkLst>
        </pc:spChg>
        <pc:spChg chg="add mod">
          <ac:chgData name="Bryan Berry" userId="39b5a491-701b-4054-842c-4af931312d60" providerId="ADAL" clId="{085843B9-8E47-524D-90C0-0439B0DB28B6}" dt="2022-11-17T12:32:36.051" v="407" actId="20577"/>
          <ac:spMkLst>
            <pc:docMk/>
            <pc:sldMk cId="3759351926" sldId="285"/>
            <ac:spMk id="13" creationId="{E3F9DD7F-18F8-622A-69F6-BD9D033DF6DC}"/>
          </ac:spMkLst>
        </pc:spChg>
        <pc:spChg chg="add mod">
          <ac:chgData name="Bryan Berry" userId="39b5a491-701b-4054-842c-4af931312d60" providerId="ADAL" clId="{085843B9-8E47-524D-90C0-0439B0DB28B6}" dt="2022-11-17T12:32:40.738" v="409" actId="404"/>
          <ac:spMkLst>
            <pc:docMk/>
            <pc:sldMk cId="3759351926" sldId="285"/>
            <ac:spMk id="16" creationId="{802BF024-06D1-E567-C69D-A29C5D3D6454}"/>
          </ac:spMkLst>
        </pc:spChg>
        <pc:spChg chg="add mod">
          <ac:chgData name="Bryan Berry" userId="39b5a491-701b-4054-842c-4af931312d60" providerId="ADAL" clId="{085843B9-8E47-524D-90C0-0439B0DB28B6}" dt="2022-11-17T15:33:24.221" v="502" actId="1076"/>
          <ac:spMkLst>
            <pc:docMk/>
            <pc:sldMk cId="3759351926" sldId="285"/>
            <ac:spMk id="17" creationId="{D735CA23-94C0-A2DA-8644-BCA2C1026100}"/>
          </ac:spMkLst>
        </pc:spChg>
        <pc:spChg chg="add mod">
          <ac:chgData name="Bryan Berry" userId="39b5a491-701b-4054-842c-4af931312d60" providerId="ADAL" clId="{085843B9-8E47-524D-90C0-0439B0DB28B6}" dt="2022-11-17T12:32:18.305" v="399" actId="404"/>
          <ac:spMkLst>
            <pc:docMk/>
            <pc:sldMk cId="3759351926" sldId="285"/>
            <ac:spMk id="18" creationId="{4DC0F492-A181-CF2A-C6A1-CFC6F9C6992F}"/>
          </ac:spMkLst>
        </pc:spChg>
        <pc:spChg chg="add del mod">
          <ac:chgData name="Bryan Berry" userId="39b5a491-701b-4054-842c-4af931312d60" providerId="ADAL" clId="{085843B9-8E47-524D-90C0-0439B0DB28B6}" dt="2022-11-17T15:33:04.875" v="496" actId="478"/>
          <ac:spMkLst>
            <pc:docMk/>
            <pc:sldMk cId="3759351926" sldId="285"/>
            <ac:spMk id="21" creationId="{A4E636F9-193F-2F14-F285-B99ADDC5A046}"/>
          </ac:spMkLst>
        </pc:spChg>
        <pc:spChg chg="add del mod">
          <ac:chgData name="Bryan Berry" userId="39b5a491-701b-4054-842c-4af931312d60" providerId="ADAL" clId="{085843B9-8E47-524D-90C0-0439B0DB28B6}" dt="2022-11-17T12:49:29.120" v="423"/>
          <ac:spMkLst>
            <pc:docMk/>
            <pc:sldMk cId="3759351926" sldId="285"/>
            <ac:spMk id="23" creationId="{000F3BF4-5D7E-6EA5-F481-3E6EAEDA9EFB}"/>
          </ac:spMkLst>
        </pc:spChg>
        <pc:picChg chg="mod">
          <ac:chgData name="Bryan Berry" userId="39b5a491-701b-4054-842c-4af931312d60" providerId="ADAL" clId="{085843B9-8E47-524D-90C0-0439B0DB28B6}" dt="2022-11-17T15:33:08.381" v="497" actId="1076"/>
          <ac:picMkLst>
            <pc:docMk/>
            <pc:sldMk cId="3759351926" sldId="285"/>
            <ac:picMk id="2" creationId="{6FD563C9-2AB9-2C90-66AA-5F8E8A50484A}"/>
          </ac:picMkLst>
        </pc:picChg>
        <pc:picChg chg="add mod">
          <ac:chgData name="Bryan Berry" userId="39b5a491-701b-4054-842c-4af931312d60" providerId="ADAL" clId="{085843B9-8E47-524D-90C0-0439B0DB28B6}" dt="2022-11-17T15:33:32.097" v="505" actId="14100"/>
          <ac:picMkLst>
            <pc:docMk/>
            <pc:sldMk cId="3759351926" sldId="285"/>
            <ac:picMk id="6" creationId="{6B936933-2902-429B-CF0C-CC598A4927E6}"/>
          </ac:picMkLst>
        </pc:picChg>
        <pc:picChg chg="mod">
          <ac:chgData name="Bryan Berry" userId="39b5a491-701b-4054-842c-4af931312d60" providerId="ADAL" clId="{085843B9-8E47-524D-90C0-0439B0DB28B6}" dt="2022-11-17T15:33:38.037" v="507" actId="1076"/>
          <ac:picMkLst>
            <pc:docMk/>
            <pc:sldMk cId="3759351926" sldId="285"/>
            <ac:picMk id="7" creationId="{32B5DF69-0FF1-00E9-05E1-16879A2D1678}"/>
          </ac:picMkLst>
        </pc:picChg>
        <pc:picChg chg="add mod">
          <ac:chgData name="Bryan Berry" userId="39b5a491-701b-4054-842c-4af931312d60" providerId="ADAL" clId="{085843B9-8E47-524D-90C0-0439B0DB28B6}" dt="2022-11-17T15:33:28.721" v="504" actId="14100"/>
          <ac:picMkLst>
            <pc:docMk/>
            <pc:sldMk cId="3759351926" sldId="285"/>
            <ac:picMk id="8" creationId="{055C40A5-1AB1-701A-D6BF-EF8F243009E3}"/>
          </ac:picMkLst>
        </pc:picChg>
        <pc:picChg chg="mod modCrop">
          <ac:chgData name="Bryan Berry" userId="39b5a491-701b-4054-842c-4af931312d60" providerId="ADAL" clId="{085843B9-8E47-524D-90C0-0439B0DB28B6}" dt="2022-11-17T12:14:16.617" v="174" actId="1076"/>
          <ac:picMkLst>
            <pc:docMk/>
            <pc:sldMk cId="3759351926" sldId="285"/>
            <ac:picMk id="10" creationId="{77B892DD-9AA8-06DF-8B5C-544626AA6EA3}"/>
          </ac:picMkLst>
        </pc:picChg>
        <pc:picChg chg="add mod">
          <ac:chgData name="Bryan Berry" userId="39b5a491-701b-4054-842c-4af931312d60" providerId="ADAL" clId="{085843B9-8E47-524D-90C0-0439B0DB28B6}" dt="2022-11-17T12:13:32.172" v="134" actId="14100"/>
          <ac:picMkLst>
            <pc:docMk/>
            <pc:sldMk cId="3759351926" sldId="285"/>
            <ac:picMk id="12" creationId="{22C73F6A-D789-C08C-BA54-427D565635E2}"/>
          </ac:picMkLst>
        </pc:picChg>
        <pc:picChg chg="add mod">
          <ac:chgData name="Bryan Berry" userId="39b5a491-701b-4054-842c-4af931312d60" providerId="ADAL" clId="{085843B9-8E47-524D-90C0-0439B0DB28B6}" dt="2022-11-17T12:12:32.550" v="90" actId="1076"/>
          <ac:picMkLst>
            <pc:docMk/>
            <pc:sldMk cId="3759351926" sldId="285"/>
            <ac:picMk id="14" creationId="{D7729F6D-2CED-6E88-B2F9-92A33E61B5DF}"/>
          </ac:picMkLst>
        </pc:picChg>
        <pc:picChg chg="add del mod modCrop">
          <ac:chgData name="Bryan Berry" userId="39b5a491-701b-4054-842c-4af931312d60" providerId="ADAL" clId="{085843B9-8E47-524D-90C0-0439B0DB28B6}" dt="2022-11-17T15:33:01.523" v="495" actId="478"/>
          <ac:picMkLst>
            <pc:docMk/>
            <pc:sldMk cId="3759351926" sldId="285"/>
            <ac:picMk id="20" creationId="{2194A113-59AC-5C39-6EF2-0C4F86F68806}"/>
          </ac:picMkLst>
        </pc:picChg>
        <pc:picChg chg="add del mod">
          <ac:chgData name="Bryan Berry" userId="39b5a491-701b-4054-842c-4af931312d60" providerId="ADAL" clId="{085843B9-8E47-524D-90C0-0439B0DB28B6}" dt="2022-11-17T12:49:26.753" v="421" actId="478"/>
          <ac:picMkLst>
            <pc:docMk/>
            <pc:sldMk cId="3759351926" sldId="285"/>
            <ac:picMk id="22" creationId="{97614779-BEB4-A196-8333-DF4B0737BC09}"/>
          </ac:picMkLst>
        </pc:picChg>
        <pc:picChg chg="add mod modCrop">
          <ac:chgData name="Bryan Berry" userId="39b5a491-701b-4054-842c-4af931312d60" providerId="ADAL" clId="{085843B9-8E47-524D-90C0-0439B0DB28B6}" dt="2022-11-17T15:33:33.930" v="506" actId="1076"/>
          <ac:picMkLst>
            <pc:docMk/>
            <pc:sldMk cId="3759351926" sldId="285"/>
            <ac:picMk id="25" creationId="{B258D290-7EA5-8951-73E7-57B4AB24F97E}"/>
          </ac:picMkLst>
        </pc:picChg>
      </pc:sldChg>
      <pc:sldChg chg="modSp mod">
        <pc:chgData name="Bryan Berry" userId="39b5a491-701b-4054-842c-4af931312d60" providerId="ADAL" clId="{085843B9-8E47-524D-90C0-0439B0DB28B6}" dt="2022-11-17T15:31:51.591" v="493" actId="12"/>
        <pc:sldMkLst>
          <pc:docMk/>
          <pc:sldMk cId="2648985631" sldId="288"/>
        </pc:sldMkLst>
        <pc:spChg chg="mod">
          <ac:chgData name="Bryan Berry" userId="39b5a491-701b-4054-842c-4af931312d60" providerId="ADAL" clId="{085843B9-8E47-524D-90C0-0439B0DB28B6}" dt="2022-11-17T15:31:51.591" v="493" actId="12"/>
          <ac:spMkLst>
            <pc:docMk/>
            <pc:sldMk cId="2648985631" sldId="288"/>
            <ac:spMk id="3" creationId="{EF6B6298-726F-20A4-D2D1-33B5AB11EEA9}"/>
          </ac:spMkLst>
        </pc:spChg>
      </pc:sldChg>
      <pc:sldChg chg="modSp mod">
        <pc:chgData name="Bryan Berry" userId="39b5a491-701b-4054-842c-4af931312d60" providerId="ADAL" clId="{085843B9-8E47-524D-90C0-0439B0DB28B6}" dt="2022-11-17T15:37:41.338" v="528" actId="20577"/>
        <pc:sldMkLst>
          <pc:docMk/>
          <pc:sldMk cId="1895203400" sldId="290"/>
        </pc:sldMkLst>
        <pc:spChg chg="mod">
          <ac:chgData name="Bryan Berry" userId="39b5a491-701b-4054-842c-4af931312d60" providerId="ADAL" clId="{085843B9-8E47-524D-90C0-0439B0DB28B6}" dt="2022-11-17T15:37:41.338" v="528" actId="20577"/>
          <ac:spMkLst>
            <pc:docMk/>
            <pc:sldMk cId="1895203400" sldId="290"/>
            <ac:spMk id="2" creationId="{75FD35F4-FFD2-3DC7-2B72-B1D4E98554D3}"/>
          </ac:spMkLst>
        </pc:spChg>
      </pc:sldChg>
      <pc:sldChg chg="modSp mod">
        <pc:chgData name="Bryan Berry" userId="39b5a491-701b-4054-842c-4af931312d60" providerId="ADAL" clId="{085843B9-8E47-524D-90C0-0439B0DB28B6}" dt="2022-11-17T17:17:16.127" v="534" actId="20577"/>
        <pc:sldMkLst>
          <pc:docMk/>
          <pc:sldMk cId="1818499458" sldId="293"/>
        </pc:sldMkLst>
        <pc:spChg chg="mod">
          <ac:chgData name="Bryan Berry" userId="39b5a491-701b-4054-842c-4af931312d60" providerId="ADAL" clId="{085843B9-8E47-524D-90C0-0439B0DB28B6}" dt="2022-11-17T17:17:16.127" v="534" actId="20577"/>
          <ac:spMkLst>
            <pc:docMk/>
            <pc:sldMk cId="1818499458" sldId="293"/>
            <ac:spMk id="6" creationId="{3FB9FAA6-CD38-BA6A-6B75-09E268FE430F}"/>
          </ac:spMkLst>
        </pc:spChg>
      </pc:sldChg>
      <pc:sldChg chg="ord">
        <pc:chgData name="Bryan Berry" userId="39b5a491-701b-4054-842c-4af931312d60" providerId="ADAL" clId="{085843B9-8E47-524D-90C0-0439B0DB28B6}" dt="2022-11-17T15:32:29.097" v="494" actId="20578"/>
        <pc:sldMkLst>
          <pc:docMk/>
          <pc:sldMk cId="2602707170" sldId="294"/>
        </pc:sldMkLst>
      </pc:sldChg>
      <pc:sldChg chg="addSp modSp add mod">
        <pc:chgData name="Bryan Berry" userId="39b5a491-701b-4054-842c-4af931312d60" providerId="ADAL" clId="{085843B9-8E47-524D-90C0-0439B0DB28B6}" dt="2022-11-17T15:55:13.956" v="531" actId="1076"/>
        <pc:sldMkLst>
          <pc:docMk/>
          <pc:sldMk cId="4147792766" sldId="300"/>
        </pc:sldMkLst>
        <pc:spChg chg="add mod">
          <ac:chgData name="Bryan Berry" userId="39b5a491-701b-4054-842c-4af931312d60" providerId="ADAL" clId="{085843B9-8E47-524D-90C0-0439B0DB28B6}" dt="2022-11-17T15:55:13.956" v="531" actId="1076"/>
          <ac:spMkLst>
            <pc:docMk/>
            <pc:sldMk cId="4147792766" sldId="300"/>
            <ac:spMk id="4" creationId="{8EA9BD83-ED32-9F30-B9F5-DAB660F7A964}"/>
          </ac:spMkLst>
        </pc:spChg>
      </pc:sldChg>
      <pc:sldChg chg="add">
        <pc:chgData name="Bryan Berry" userId="39b5a491-701b-4054-842c-4af931312d60" providerId="ADAL" clId="{085843B9-8E47-524D-90C0-0439B0DB28B6}" dt="2022-11-17T15:54:51.780" v="529"/>
        <pc:sldMkLst>
          <pc:docMk/>
          <pc:sldMk cId="1170122688" sldId="306"/>
        </pc:sldMkLst>
      </pc:sldChg>
    </pc:docChg>
  </pc:docChgLst>
  <pc:docChgLst>
    <pc:chgData name="Bryan Berry" userId="39b5a491-701b-4054-842c-4af931312d60" providerId="ADAL" clId="{646BF91F-903D-F84B-9B00-69C1B295FA72}"/>
    <pc:docChg chg="addSld delSld modSld sldOrd">
      <pc:chgData name="Bryan Berry" userId="39b5a491-701b-4054-842c-4af931312d60" providerId="ADAL" clId="{646BF91F-903D-F84B-9B00-69C1B295FA72}" dt="2024-04-23T10:45:50.913" v="50" actId="20577"/>
      <pc:docMkLst>
        <pc:docMk/>
      </pc:docMkLst>
      <pc:sldChg chg="del">
        <pc:chgData name="Bryan Berry" userId="39b5a491-701b-4054-842c-4af931312d60" providerId="ADAL" clId="{646BF91F-903D-F84B-9B00-69C1B295FA72}" dt="2024-04-19T14:13:18.497" v="4" actId="2696"/>
        <pc:sldMkLst>
          <pc:docMk/>
          <pc:sldMk cId="3582056705" sldId="262"/>
        </pc:sldMkLst>
      </pc:sldChg>
      <pc:sldChg chg="del">
        <pc:chgData name="Bryan Berry" userId="39b5a491-701b-4054-842c-4af931312d60" providerId="ADAL" clId="{646BF91F-903D-F84B-9B00-69C1B295FA72}" dt="2024-04-19T14:13:18.515" v="8" actId="2696"/>
        <pc:sldMkLst>
          <pc:docMk/>
          <pc:sldMk cId="2713897306" sldId="263"/>
        </pc:sldMkLst>
      </pc:sldChg>
      <pc:sldChg chg="del">
        <pc:chgData name="Bryan Berry" userId="39b5a491-701b-4054-842c-4af931312d60" providerId="ADAL" clId="{646BF91F-903D-F84B-9B00-69C1B295FA72}" dt="2024-04-19T14:13:18.516" v="9" actId="2696"/>
        <pc:sldMkLst>
          <pc:docMk/>
          <pc:sldMk cId="3317938167" sldId="264"/>
        </pc:sldMkLst>
      </pc:sldChg>
      <pc:sldChg chg="del">
        <pc:chgData name="Bryan Berry" userId="39b5a491-701b-4054-842c-4af931312d60" providerId="ADAL" clId="{646BF91F-903D-F84B-9B00-69C1B295FA72}" dt="2024-04-19T14:13:18.549" v="17" actId="2696"/>
        <pc:sldMkLst>
          <pc:docMk/>
          <pc:sldMk cId="2517323390" sldId="265"/>
        </pc:sldMkLst>
      </pc:sldChg>
      <pc:sldChg chg="del">
        <pc:chgData name="Bryan Berry" userId="39b5a491-701b-4054-842c-4af931312d60" providerId="ADAL" clId="{646BF91F-903D-F84B-9B00-69C1B295FA72}" dt="2024-04-19T14:13:18.530" v="12" actId="2696"/>
        <pc:sldMkLst>
          <pc:docMk/>
          <pc:sldMk cId="13786516" sldId="267"/>
        </pc:sldMkLst>
      </pc:sldChg>
      <pc:sldChg chg="del">
        <pc:chgData name="Bryan Berry" userId="39b5a491-701b-4054-842c-4af931312d60" providerId="ADAL" clId="{646BF91F-903D-F84B-9B00-69C1B295FA72}" dt="2024-04-19T14:13:18.523" v="10" actId="2696"/>
        <pc:sldMkLst>
          <pc:docMk/>
          <pc:sldMk cId="435846171" sldId="268"/>
        </pc:sldMkLst>
      </pc:sldChg>
      <pc:sldChg chg="del">
        <pc:chgData name="Bryan Berry" userId="39b5a491-701b-4054-842c-4af931312d60" providerId="ADAL" clId="{646BF91F-903D-F84B-9B00-69C1B295FA72}" dt="2024-04-19T14:13:18.590" v="20" actId="2696"/>
        <pc:sldMkLst>
          <pc:docMk/>
          <pc:sldMk cId="2690829842" sldId="269"/>
        </pc:sldMkLst>
      </pc:sldChg>
      <pc:sldChg chg="del">
        <pc:chgData name="Bryan Berry" userId="39b5a491-701b-4054-842c-4af931312d60" providerId="ADAL" clId="{646BF91F-903D-F84B-9B00-69C1B295FA72}" dt="2024-04-19T14:13:18.593" v="21" actId="2696"/>
        <pc:sldMkLst>
          <pc:docMk/>
          <pc:sldMk cId="1634925741" sldId="270"/>
        </pc:sldMkLst>
      </pc:sldChg>
      <pc:sldChg chg="add del">
        <pc:chgData name="Bryan Berry" userId="39b5a491-701b-4054-842c-4af931312d60" providerId="ADAL" clId="{646BF91F-903D-F84B-9B00-69C1B295FA72}" dt="2024-04-19T14:15:40.091" v="24"/>
        <pc:sldMkLst>
          <pc:docMk/>
          <pc:sldMk cId="2941520791" sldId="272"/>
        </pc:sldMkLst>
      </pc:sldChg>
      <pc:sldChg chg="del">
        <pc:chgData name="Bryan Berry" userId="39b5a491-701b-4054-842c-4af931312d60" providerId="ADAL" clId="{646BF91F-903D-F84B-9B00-69C1B295FA72}" dt="2024-04-19T14:13:18.545" v="15" actId="2696"/>
        <pc:sldMkLst>
          <pc:docMk/>
          <pc:sldMk cId="3702186082" sldId="273"/>
        </pc:sldMkLst>
      </pc:sldChg>
      <pc:sldChg chg="del">
        <pc:chgData name="Bryan Berry" userId="39b5a491-701b-4054-842c-4af931312d60" providerId="ADAL" clId="{646BF91F-903D-F84B-9B00-69C1B295FA72}" dt="2024-04-19T14:13:18.514" v="7" actId="2696"/>
        <pc:sldMkLst>
          <pc:docMk/>
          <pc:sldMk cId="2233914295" sldId="274"/>
        </pc:sldMkLst>
      </pc:sldChg>
      <pc:sldChg chg="del">
        <pc:chgData name="Bryan Berry" userId="39b5a491-701b-4054-842c-4af931312d60" providerId="ADAL" clId="{646BF91F-903D-F84B-9B00-69C1B295FA72}" dt="2024-04-19T14:13:18.580" v="19" actId="2696"/>
        <pc:sldMkLst>
          <pc:docMk/>
          <pc:sldMk cId="2766885579" sldId="275"/>
        </pc:sldMkLst>
      </pc:sldChg>
      <pc:sldChg chg="modSp mod ord">
        <pc:chgData name="Bryan Berry" userId="39b5a491-701b-4054-842c-4af931312d60" providerId="ADAL" clId="{646BF91F-903D-F84B-9B00-69C1B295FA72}" dt="2024-04-22T10:42:18.139" v="29" actId="20578"/>
        <pc:sldMkLst>
          <pc:docMk/>
          <pc:sldMk cId="2084874571" sldId="276"/>
        </pc:sldMkLst>
        <pc:spChg chg="mod">
          <ac:chgData name="Bryan Berry" userId="39b5a491-701b-4054-842c-4af931312d60" providerId="ADAL" clId="{646BF91F-903D-F84B-9B00-69C1B295FA72}" dt="2024-04-22T10:37:07.998" v="28" actId="1076"/>
          <ac:spMkLst>
            <pc:docMk/>
            <pc:sldMk cId="2084874571" sldId="276"/>
            <ac:spMk id="6" creationId="{B4750888-CAEF-4F64-E377-1E0EA5BBA03F}"/>
          </ac:spMkLst>
        </pc:spChg>
      </pc:sldChg>
      <pc:sldChg chg="del ord">
        <pc:chgData name="Bryan Berry" userId="39b5a491-701b-4054-842c-4af931312d60" providerId="ADAL" clId="{646BF91F-903D-F84B-9B00-69C1B295FA72}" dt="2024-04-22T10:28:52.361" v="26" actId="2696"/>
        <pc:sldMkLst>
          <pc:docMk/>
          <pc:sldMk cId="3867540840" sldId="280"/>
        </pc:sldMkLst>
      </pc:sldChg>
      <pc:sldChg chg="del">
        <pc:chgData name="Bryan Berry" userId="39b5a491-701b-4054-842c-4af931312d60" providerId="ADAL" clId="{646BF91F-903D-F84B-9B00-69C1B295FA72}" dt="2024-04-19T14:13:18.571" v="18" actId="2696"/>
        <pc:sldMkLst>
          <pc:docMk/>
          <pc:sldMk cId="3898948933" sldId="281"/>
        </pc:sldMkLst>
      </pc:sldChg>
      <pc:sldChg chg="del">
        <pc:chgData name="Bryan Berry" userId="39b5a491-701b-4054-842c-4af931312d60" providerId="ADAL" clId="{646BF91F-903D-F84B-9B00-69C1B295FA72}" dt="2024-04-19T14:13:18.529" v="11" actId="2696"/>
        <pc:sldMkLst>
          <pc:docMk/>
          <pc:sldMk cId="3164819141" sldId="282"/>
        </pc:sldMkLst>
      </pc:sldChg>
      <pc:sldChg chg="del">
        <pc:chgData name="Bryan Berry" userId="39b5a491-701b-4054-842c-4af931312d60" providerId="ADAL" clId="{646BF91F-903D-F84B-9B00-69C1B295FA72}" dt="2024-04-19T14:13:18.505" v="6" actId="2696"/>
        <pc:sldMkLst>
          <pc:docMk/>
          <pc:sldMk cId="3725284495" sldId="283"/>
        </pc:sldMkLst>
      </pc:sldChg>
      <pc:sldChg chg="del">
        <pc:chgData name="Bryan Berry" userId="39b5a491-701b-4054-842c-4af931312d60" providerId="ADAL" clId="{646BF91F-903D-F84B-9B00-69C1B295FA72}" dt="2024-04-19T14:13:18.498" v="5" actId="2696"/>
        <pc:sldMkLst>
          <pc:docMk/>
          <pc:sldMk cId="2989847222" sldId="284"/>
        </pc:sldMkLst>
      </pc:sldChg>
      <pc:sldChg chg="del">
        <pc:chgData name="Bryan Berry" userId="39b5a491-701b-4054-842c-4af931312d60" providerId="ADAL" clId="{646BF91F-903D-F84B-9B00-69C1B295FA72}" dt="2024-04-19T14:13:18.534" v="13" actId="2696"/>
        <pc:sldMkLst>
          <pc:docMk/>
          <pc:sldMk cId="3759351926" sldId="285"/>
        </pc:sldMkLst>
      </pc:sldChg>
      <pc:sldChg chg="del">
        <pc:chgData name="Bryan Berry" userId="39b5a491-701b-4054-842c-4af931312d60" providerId="ADAL" clId="{646BF91F-903D-F84B-9B00-69C1B295FA72}" dt="2024-04-19T14:13:18.548" v="16" actId="2696"/>
        <pc:sldMkLst>
          <pc:docMk/>
          <pc:sldMk cId="631725994" sldId="286"/>
        </pc:sldMkLst>
      </pc:sldChg>
      <pc:sldChg chg="del">
        <pc:chgData name="Bryan Berry" userId="39b5a491-701b-4054-842c-4af931312d60" providerId="ADAL" clId="{646BF91F-903D-F84B-9B00-69C1B295FA72}" dt="2024-04-22T10:28:52.364" v="27" actId="2696"/>
        <pc:sldMkLst>
          <pc:docMk/>
          <pc:sldMk cId="2314913911" sldId="287"/>
        </pc:sldMkLst>
      </pc:sldChg>
      <pc:sldChg chg="addSp modSp mod">
        <pc:chgData name="Bryan Berry" userId="39b5a491-701b-4054-842c-4af931312d60" providerId="ADAL" clId="{646BF91F-903D-F84B-9B00-69C1B295FA72}" dt="2024-04-22T11:17:46.593" v="49" actId="20577"/>
        <pc:sldMkLst>
          <pc:docMk/>
          <pc:sldMk cId="2648985631" sldId="288"/>
        </pc:sldMkLst>
        <pc:spChg chg="mod">
          <ac:chgData name="Bryan Berry" userId="39b5a491-701b-4054-842c-4af931312d60" providerId="ADAL" clId="{646BF91F-903D-F84B-9B00-69C1B295FA72}" dt="2024-04-22T11:17:46.593" v="49" actId="20577"/>
          <ac:spMkLst>
            <pc:docMk/>
            <pc:sldMk cId="2648985631" sldId="288"/>
            <ac:spMk id="2" creationId="{1CEB18F1-9D0E-52F0-6610-C84C0C8BB7F5}"/>
          </ac:spMkLst>
        </pc:spChg>
        <pc:spChg chg="mod">
          <ac:chgData name="Bryan Berry" userId="39b5a491-701b-4054-842c-4af931312d60" providerId="ADAL" clId="{646BF91F-903D-F84B-9B00-69C1B295FA72}" dt="2024-04-22T11:17:12.998" v="40" actId="20577"/>
          <ac:spMkLst>
            <pc:docMk/>
            <pc:sldMk cId="2648985631" sldId="288"/>
            <ac:spMk id="3" creationId="{EF6B6298-726F-20A4-D2D1-33B5AB11EEA9}"/>
          </ac:spMkLst>
        </pc:spChg>
        <pc:spChg chg="add mod">
          <ac:chgData name="Bryan Berry" userId="39b5a491-701b-4054-842c-4af931312d60" providerId="ADAL" clId="{646BF91F-903D-F84B-9B00-69C1B295FA72}" dt="2024-04-22T11:17:24.993" v="42" actId="20577"/>
          <ac:spMkLst>
            <pc:docMk/>
            <pc:sldMk cId="2648985631" sldId="288"/>
            <ac:spMk id="4" creationId="{FB655808-5C5B-50E4-9E3B-0F6D73DB768F}"/>
          </ac:spMkLst>
        </pc:spChg>
      </pc:sldChg>
      <pc:sldChg chg="modSp mod ord">
        <pc:chgData name="Bryan Berry" userId="39b5a491-701b-4054-842c-4af931312d60" providerId="ADAL" clId="{646BF91F-903D-F84B-9B00-69C1B295FA72}" dt="2024-04-23T10:45:50.913" v="50" actId="20577"/>
        <pc:sldMkLst>
          <pc:docMk/>
          <pc:sldMk cId="2288802550" sldId="289"/>
        </pc:sldMkLst>
        <pc:spChg chg="mod">
          <ac:chgData name="Bryan Berry" userId="39b5a491-701b-4054-842c-4af931312d60" providerId="ADAL" clId="{646BF91F-903D-F84B-9B00-69C1B295FA72}" dt="2024-04-23T10:45:50.913" v="50" actId="20577"/>
          <ac:spMkLst>
            <pc:docMk/>
            <pc:sldMk cId="2288802550" sldId="289"/>
            <ac:spMk id="5" creationId="{57EAD6D0-1296-416B-A672-E06AB8483054}"/>
          </ac:spMkLst>
        </pc:spChg>
      </pc:sldChg>
    </pc:docChg>
  </pc:docChgLst>
  <pc:docChgLst>
    <pc:chgData name="Bryan Berry" userId="39b5a491-701b-4054-842c-4af931312d60" providerId="ADAL" clId="{46D04378-E4E2-3B49-A9D4-54514A495387}"/>
    <pc:docChg chg="custSel modSld">
      <pc:chgData name="Bryan Berry" userId="39b5a491-701b-4054-842c-4af931312d60" providerId="ADAL" clId="{46D04378-E4E2-3B49-A9D4-54514A495387}" dt="2024-05-27T09:39:32.667" v="102" actId="20577"/>
      <pc:docMkLst>
        <pc:docMk/>
      </pc:docMkLst>
      <pc:sldChg chg="modSp mod">
        <pc:chgData name="Bryan Berry" userId="39b5a491-701b-4054-842c-4af931312d60" providerId="ADAL" clId="{46D04378-E4E2-3B49-A9D4-54514A495387}" dt="2024-05-27T09:39:32.667" v="102" actId="20577"/>
        <pc:sldMkLst>
          <pc:docMk/>
          <pc:sldMk cId="2648985631" sldId="288"/>
        </pc:sldMkLst>
        <pc:spChg chg="mod">
          <ac:chgData name="Bryan Berry" userId="39b5a491-701b-4054-842c-4af931312d60" providerId="ADAL" clId="{46D04378-E4E2-3B49-A9D4-54514A495387}" dt="2024-05-27T09:39:32.667" v="102" actId="20577"/>
          <ac:spMkLst>
            <pc:docMk/>
            <pc:sldMk cId="2648985631" sldId="288"/>
            <ac:spMk id="2" creationId="{1CEB18F1-9D0E-52F0-6610-C84C0C8BB7F5}"/>
          </ac:spMkLst>
        </pc:spChg>
        <pc:spChg chg="mod">
          <ac:chgData name="Bryan Berry" userId="39b5a491-701b-4054-842c-4af931312d60" providerId="ADAL" clId="{46D04378-E4E2-3B49-A9D4-54514A495387}" dt="2024-05-10T14:12:04.141" v="19" actId="20577"/>
          <ac:spMkLst>
            <pc:docMk/>
            <pc:sldMk cId="2648985631" sldId="288"/>
            <ac:spMk id="4" creationId="{FB655808-5C5B-50E4-9E3B-0F6D73DB768F}"/>
          </ac:spMkLst>
        </pc:spChg>
      </pc:sldChg>
      <pc:sldChg chg="modSp mod">
        <pc:chgData name="Bryan Berry" userId="39b5a491-701b-4054-842c-4af931312d60" providerId="ADAL" clId="{46D04378-E4E2-3B49-A9D4-54514A495387}" dt="2024-05-27T09:21:54.203" v="95" actId="20577"/>
        <pc:sldMkLst>
          <pc:docMk/>
          <pc:sldMk cId="2288802550" sldId="289"/>
        </pc:sldMkLst>
        <pc:spChg chg="mod">
          <ac:chgData name="Bryan Berry" userId="39b5a491-701b-4054-842c-4af931312d60" providerId="ADAL" clId="{46D04378-E4E2-3B49-A9D4-54514A495387}" dt="2024-05-27T09:21:54.203" v="95" actId="20577"/>
          <ac:spMkLst>
            <pc:docMk/>
            <pc:sldMk cId="2288802550" sldId="289"/>
            <ac:spMk id="5" creationId="{57EAD6D0-1296-416B-A672-E06AB8483054}"/>
          </ac:spMkLst>
        </pc:spChg>
      </pc:sldChg>
      <pc:sldChg chg="addSp delSp modSp mod">
        <pc:chgData name="Bryan Berry" userId="39b5a491-701b-4054-842c-4af931312d60" providerId="ADAL" clId="{46D04378-E4E2-3B49-A9D4-54514A495387}" dt="2024-05-27T09:21:42.115" v="93" actId="1076"/>
        <pc:sldMkLst>
          <pc:docMk/>
          <pc:sldMk cId="2912742672" sldId="307"/>
        </pc:sldMkLst>
        <pc:spChg chg="mod">
          <ac:chgData name="Bryan Berry" userId="39b5a491-701b-4054-842c-4af931312d60" providerId="ADAL" clId="{46D04378-E4E2-3B49-A9D4-54514A495387}" dt="2024-05-27T09:21:42.115" v="93" actId="1076"/>
          <ac:spMkLst>
            <pc:docMk/>
            <pc:sldMk cId="2912742672" sldId="307"/>
            <ac:spMk id="2" creationId="{6B19F4AE-492C-8468-BC58-EC88696058B8}"/>
          </ac:spMkLst>
        </pc:spChg>
        <pc:spChg chg="add del mod">
          <ac:chgData name="Bryan Berry" userId="39b5a491-701b-4054-842c-4af931312d60" providerId="ADAL" clId="{46D04378-E4E2-3B49-A9D4-54514A495387}" dt="2024-05-10T14:12:28.597" v="27"/>
          <ac:spMkLst>
            <pc:docMk/>
            <pc:sldMk cId="2912742672" sldId="307"/>
            <ac:spMk id="3" creationId="{0585245D-A2C9-291E-7088-777E2349D967}"/>
          </ac:spMkLst>
        </pc:spChg>
        <pc:spChg chg="mod">
          <ac:chgData name="Bryan Berry" userId="39b5a491-701b-4054-842c-4af931312d60" providerId="ADAL" clId="{46D04378-E4E2-3B49-A9D4-54514A495387}" dt="2024-05-27T09:21:33.742" v="92" actId="404"/>
          <ac:spMkLst>
            <pc:docMk/>
            <pc:sldMk cId="2912742672" sldId="307"/>
            <ac:spMk id="4" creationId="{210E65A1-338A-5C72-8327-CD8CD39E2C21}"/>
          </ac:spMkLst>
        </pc:spChg>
        <pc:spChg chg="add del mod">
          <ac:chgData name="Bryan Berry" userId="39b5a491-701b-4054-842c-4af931312d60" providerId="ADAL" clId="{46D04378-E4E2-3B49-A9D4-54514A495387}" dt="2024-05-27T09:21:09.855" v="32" actId="478"/>
          <ac:spMkLst>
            <pc:docMk/>
            <pc:sldMk cId="2912742672" sldId="307"/>
            <ac:spMk id="5" creationId="{7F3F9E71-EE57-93C9-06D3-130C815FB7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B8CF02-A2F9-314B-B394-C38147F01A18}" type="datetimeFigureOut">
              <a:rPr lang="en-GB" smtClean="0"/>
              <a:t>27/05/2024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DBFAF5-EB17-2641-91C4-ACAE7A359321}" type="slidenum">
              <a:rPr lang="en-GB" smtClean="0"/>
              <a:t>‹#›</a:t>
            </a:fld>
            <a:endParaRPr lang="en-GB"/>
          </a:p>
        </p:txBody>
      </p:sp>
    </p:spTree>
    <p:extLst>
      <p:ext uri="{BB962C8B-B14F-4D97-AF65-F5344CB8AC3E}">
        <p14:creationId xmlns:p14="http://schemas.microsoft.com/office/powerpoint/2010/main" val="1040027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ompass.careersandenterprise.co.uk/info"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tem.org.uk/career-benchmark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u="none" strike="noStrike" dirty="0">
                <a:solidFill>
                  <a:srgbClr val="002424"/>
                </a:solidFill>
                <a:effectLst/>
                <a:latin typeface="Lato" panose="020F0502020204030204" pitchFamily="34" charset="0"/>
              </a:rPr>
              <a:t>The Gatsby Benchmarks were developed on behalf of the Gatsby Foundation by Sir John Holman. </a:t>
            </a:r>
          </a:p>
          <a:p>
            <a:pPr algn="l"/>
            <a:endParaRPr lang="en-GB" b="0" i="0" u="none" strike="noStrike" dirty="0">
              <a:solidFill>
                <a:srgbClr val="002424"/>
              </a:solidFill>
              <a:effectLst/>
              <a:latin typeface="Lato" panose="020F0502020204030204" pitchFamily="34" charset="0"/>
            </a:endParaRPr>
          </a:p>
          <a:p>
            <a:pPr algn="l"/>
            <a:r>
              <a:rPr lang="en-GB" b="0" i="0" u="none" strike="noStrike" dirty="0">
                <a:solidFill>
                  <a:srgbClr val="002424"/>
                </a:solidFill>
                <a:effectLst/>
                <a:latin typeface="Lato" panose="020F0502020204030204" pitchFamily="34" charset="0"/>
              </a:rPr>
              <a:t>They define what world class careers provision in education looks like and provide a clear framework for organising the careers provision at your school or college.</a:t>
            </a:r>
          </a:p>
          <a:p>
            <a:pPr algn="l"/>
            <a:endParaRPr lang="en-GB" b="0" i="0" u="none" strike="noStrike" dirty="0">
              <a:solidFill>
                <a:srgbClr val="002424"/>
              </a:solidFill>
              <a:effectLst/>
              <a:latin typeface="Lato" panose="020F0502020204030203" pitchFamily="34" charset="0"/>
            </a:endParaRPr>
          </a:p>
          <a:p>
            <a:pPr algn="l"/>
            <a:r>
              <a:rPr lang="en-GB" b="0" i="0" u="none" strike="noStrike" dirty="0">
                <a:solidFill>
                  <a:srgbClr val="002424"/>
                </a:solidFill>
                <a:effectLst/>
                <a:latin typeface="Lato" panose="020F0502020204030203" pitchFamily="34" charset="0"/>
              </a:rPr>
              <a:t>The benchmarks are enshrined in statutory guidance and as a Careers Leader, it is your responsibility to oversee the implementation of the benchmarks in your education setting.</a:t>
            </a:r>
          </a:p>
        </p:txBody>
      </p:sp>
      <p:sp>
        <p:nvSpPr>
          <p:cNvPr id="4" name="Slide Number Placeholder 3"/>
          <p:cNvSpPr>
            <a:spLocks noGrp="1"/>
          </p:cNvSpPr>
          <p:nvPr>
            <p:ph type="sldNum" sz="quarter" idx="5"/>
          </p:nvPr>
        </p:nvSpPr>
        <p:spPr/>
        <p:txBody>
          <a:bodyPr/>
          <a:lstStyle/>
          <a:p>
            <a:fld id="{EBDBFAF5-EB17-2641-91C4-ACAE7A359321}" type="slidenum">
              <a:rPr lang="en-GB" smtClean="0"/>
              <a:t>3</a:t>
            </a:fld>
            <a:endParaRPr lang="en-GB"/>
          </a:p>
        </p:txBody>
      </p:sp>
    </p:spTree>
    <p:extLst>
      <p:ext uri="{BB962C8B-B14F-4D97-AF65-F5344CB8AC3E}">
        <p14:creationId xmlns:p14="http://schemas.microsoft.com/office/powerpoint/2010/main" val="2250850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404A60"/>
                </a:solidFill>
                <a:latin typeface="Tahoma" panose="020B0604030504040204" pitchFamily="34" charset="0"/>
                <a:ea typeface="Tahoma" panose="020B0604030504040204" pitchFamily="34" charset="0"/>
                <a:cs typeface="Tahoma" panose="020B0604030504040204" pitchFamily="34" charset="0"/>
                <a:hlinkClick r:id="rId3"/>
              </a:rPr>
              <a:t>https://compass.careersandenterprise.co.uk/info</a:t>
            </a:r>
            <a:endParaRPr lang="en-GB" dirty="0">
              <a:solidFill>
                <a:srgbClr val="404A60"/>
              </a:solidFill>
              <a:latin typeface="Tahoma" panose="020B0604030504040204" pitchFamily="34" charset="0"/>
              <a:ea typeface="Tahoma" panose="020B0604030504040204" pitchFamily="34" charset="0"/>
              <a:cs typeface="Tahoma" panose="020B0604030504040204" pitchFamily="34" charset="0"/>
            </a:endParaRPr>
          </a:p>
          <a:p>
            <a:endParaRPr lang="en-GB" dirty="0"/>
          </a:p>
        </p:txBody>
      </p:sp>
      <p:sp>
        <p:nvSpPr>
          <p:cNvPr id="4" name="Slide Number Placeholder 3"/>
          <p:cNvSpPr>
            <a:spLocks noGrp="1"/>
          </p:cNvSpPr>
          <p:nvPr>
            <p:ph type="sldNum" sz="quarter" idx="5"/>
          </p:nvPr>
        </p:nvSpPr>
        <p:spPr/>
        <p:txBody>
          <a:bodyPr/>
          <a:lstStyle/>
          <a:p>
            <a:fld id="{EBDBFAF5-EB17-2641-91C4-ACAE7A359321}" type="slidenum">
              <a:rPr lang="en-GB" smtClean="0"/>
              <a:t>4</a:t>
            </a:fld>
            <a:endParaRPr lang="en-GB"/>
          </a:p>
        </p:txBody>
      </p:sp>
    </p:spTree>
    <p:extLst>
      <p:ext uri="{BB962C8B-B14F-4D97-AF65-F5344CB8AC3E}">
        <p14:creationId xmlns:p14="http://schemas.microsoft.com/office/powerpoint/2010/main" val="4292139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404A60"/>
                </a:solidFill>
                <a:latin typeface="Arial" panose="020B0604020202020204" pitchFamily="34" charset="0"/>
                <a:cs typeface="Arial" panose="020B0604020202020204" pitchFamily="34" charset="0"/>
                <a:hlinkClick r:id="rId3"/>
              </a:rPr>
              <a:t>https://www.stem.org.uk/career-benchmarks</a:t>
            </a:r>
            <a:endParaRPr lang="en-GB" sz="1200" dirty="0">
              <a:solidFill>
                <a:srgbClr val="404A60"/>
              </a:solidFill>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EBDBFAF5-EB17-2641-91C4-ACAE7A359321}" type="slidenum">
              <a:rPr lang="en-GB" smtClean="0"/>
              <a:t>5</a:t>
            </a:fld>
            <a:endParaRPr lang="en-GB"/>
          </a:p>
        </p:txBody>
      </p:sp>
    </p:spTree>
    <p:extLst>
      <p:ext uri="{BB962C8B-B14F-4D97-AF65-F5344CB8AC3E}">
        <p14:creationId xmlns:p14="http://schemas.microsoft.com/office/powerpoint/2010/main" val="1168708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3BADE-47FD-D489-800E-B7294E7E3E3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31B58391-15B8-C329-075D-F902565DCE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940B0B6A-B5D8-47B2-8DE1-357E772FB90C}"/>
              </a:ext>
            </a:extLst>
          </p:cNvPr>
          <p:cNvSpPr>
            <a:spLocks noGrp="1"/>
          </p:cNvSpPr>
          <p:nvPr>
            <p:ph type="dt" sz="half" idx="10"/>
          </p:nvPr>
        </p:nvSpPr>
        <p:spPr/>
        <p:txBody>
          <a:bodyPr/>
          <a:lstStyle/>
          <a:p>
            <a:fld id="{350BB95D-D628-C749-89F3-C74EA4F139F1}" type="datetimeFigureOut">
              <a:rPr lang="en-GB" smtClean="0"/>
              <a:t>27/05/2024</a:t>
            </a:fld>
            <a:endParaRPr lang="en-GB"/>
          </a:p>
        </p:txBody>
      </p:sp>
      <p:sp>
        <p:nvSpPr>
          <p:cNvPr id="5" name="Footer Placeholder 4">
            <a:extLst>
              <a:ext uri="{FF2B5EF4-FFF2-40B4-BE49-F238E27FC236}">
                <a16:creationId xmlns:a16="http://schemas.microsoft.com/office/drawing/2014/main" id="{87C51B77-E3C1-C43A-48EA-6FA0D38F2A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30F3CB-889A-58AB-693D-4DB49607EAC7}"/>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69272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B6AE-C086-6483-26CB-8D547579CE6E}"/>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A257746B-FBF9-B03A-1A9F-4F42264085A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30899F7-1C36-44DE-3D02-04CAE130F4C2}"/>
              </a:ext>
            </a:extLst>
          </p:cNvPr>
          <p:cNvSpPr>
            <a:spLocks noGrp="1"/>
          </p:cNvSpPr>
          <p:nvPr>
            <p:ph type="dt" sz="half" idx="10"/>
          </p:nvPr>
        </p:nvSpPr>
        <p:spPr/>
        <p:txBody>
          <a:bodyPr/>
          <a:lstStyle/>
          <a:p>
            <a:fld id="{350BB95D-D628-C749-89F3-C74EA4F139F1}" type="datetimeFigureOut">
              <a:rPr lang="en-GB" smtClean="0"/>
              <a:t>27/05/2024</a:t>
            </a:fld>
            <a:endParaRPr lang="en-GB"/>
          </a:p>
        </p:txBody>
      </p:sp>
      <p:sp>
        <p:nvSpPr>
          <p:cNvPr id="5" name="Footer Placeholder 4">
            <a:extLst>
              <a:ext uri="{FF2B5EF4-FFF2-40B4-BE49-F238E27FC236}">
                <a16:creationId xmlns:a16="http://schemas.microsoft.com/office/drawing/2014/main" id="{1F7A36AE-15FB-C48D-DF96-DEE3A51160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7C271C-D9F3-BAE3-6AEB-58168E705081}"/>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522558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F30932-21A9-FA81-9A0A-702D292A5324}"/>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01E66E5-14DA-A2C4-57CC-FCE67509AB1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100CA8E-AFAF-FC84-5539-F9B9AADFA8B1}"/>
              </a:ext>
            </a:extLst>
          </p:cNvPr>
          <p:cNvSpPr>
            <a:spLocks noGrp="1"/>
          </p:cNvSpPr>
          <p:nvPr>
            <p:ph type="dt" sz="half" idx="10"/>
          </p:nvPr>
        </p:nvSpPr>
        <p:spPr/>
        <p:txBody>
          <a:bodyPr/>
          <a:lstStyle/>
          <a:p>
            <a:fld id="{350BB95D-D628-C749-89F3-C74EA4F139F1}" type="datetimeFigureOut">
              <a:rPr lang="en-GB" smtClean="0"/>
              <a:t>27/05/2024</a:t>
            </a:fld>
            <a:endParaRPr lang="en-GB"/>
          </a:p>
        </p:txBody>
      </p:sp>
      <p:sp>
        <p:nvSpPr>
          <p:cNvPr id="5" name="Footer Placeholder 4">
            <a:extLst>
              <a:ext uri="{FF2B5EF4-FFF2-40B4-BE49-F238E27FC236}">
                <a16:creationId xmlns:a16="http://schemas.microsoft.com/office/drawing/2014/main" id="{6AB95655-2994-3AF8-1EE4-0EBBC37CA3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D12370-A41A-B461-9F42-33889DD5F1CA}"/>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1623599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7FE32-B03D-04F6-6983-FE30DEE52A7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FEDF8E0-4124-C1DD-B552-FE0B1AAFF8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200E358-950E-B32E-BE51-6681E328DDD0}"/>
              </a:ext>
            </a:extLst>
          </p:cNvPr>
          <p:cNvSpPr>
            <a:spLocks noGrp="1"/>
          </p:cNvSpPr>
          <p:nvPr>
            <p:ph type="dt" sz="half" idx="10"/>
          </p:nvPr>
        </p:nvSpPr>
        <p:spPr/>
        <p:txBody>
          <a:bodyPr/>
          <a:lstStyle/>
          <a:p>
            <a:fld id="{350BB95D-D628-C749-89F3-C74EA4F139F1}" type="datetimeFigureOut">
              <a:rPr lang="en-GB" smtClean="0"/>
              <a:t>27/05/2024</a:t>
            </a:fld>
            <a:endParaRPr lang="en-GB"/>
          </a:p>
        </p:txBody>
      </p:sp>
      <p:sp>
        <p:nvSpPr>
          <p:cNvPr id="5" name="Footer Placeholder 4">
            <a:extLst>
              <a:ext uri="{FF2B5EF4-FFF2-40B4-BE49-F238E27FC236}">
                <a16:creationId xmlns:a16="http://schemas.microsoft.com/office/drawing/2014/main" id="{A9B1A185-82E5-B218-5EF0-C01E3CBFCA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F165FF-AF19-7F6A-09E7-59E93C8BE0FF}"/>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856486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AD50F-47A5-8FD5-AF59-BB88F3CCA6D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6EC956F-5152-8ED0-8C4C-1400D92681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C2A8957-06EA-ED0D-1946-80351017CB8B}"/>
              </a:ext>
            </a:extLst>
          </p:cNvPr>
          <p:cNvSpPr>
            <a:spLocks noGrp="1"/>
          </p:cNvSpPr>
          <p:nvPr>
            <p:ph type="dt" sz="half" idx="10"/>
          </p:nvPr>
        </p:nvSpPr>
        <p:spPr/>
        <p:txBody>
          <a:bodyPr/>
          <a:lstStyle/>
          <a:p>
            <a:fld id="{350BB95D-D628-C749-89F3-C74EA4F139F1}" type="datetimeFigureOut">
              <a:rPr lang="en-GB" smtClean="0"/>
              <a:t>27/05/2024</a:t>
            </a:fld>
            <a:endParaRPr lang="en-GB"/>
          </a:p>
        </p:txBody>
      </p:sp>
      <p:sp>
        <p:nvSpPr>
          <p:cNvPr id="5" name="Footer Placeholder 4">
            <a:extLst>
              <a:ext uri="{FF2B5EF4-FFF2-40B4-BE49-F238E27FC236}">
                <a16:creationId xmlns:a16="http://schemas.microsoft.com/office/drawing/2014/main" id="{904985D6-F134-1EB2-DDED-3D47322948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9AAB6D-C1F2-4A37-69A4-24C773E1E7DD}"/>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2631658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D773-243B-AEC6-F83F-C115267D8A1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E855AFC-E08F-3C67-3795-0555BE34E62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B0AD18D-A5D0-AE9C-5CC7-657A4BC950D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72638DA-0A60-8E01-5E65-40E897F42F64}"/>
              </a:ext>
            </a:extLst>
          </p:cNvPr>
          <p:cNvSpPr>
            <a:spLocks noGrp="1"/>
          </p:cNvSpPr>
          <p:nvPr>
            <p:ph type="dt" sz="half" idx="10"/>
          </p:nvPr>
        </p:nvSpPr>
        <p:spPr/>
        <p:txBody>
          <a:bodyPr/>
          <a:lstStyle/>
          <a:p>
            <a:fld id="{350BB95D-D628-C749-89F3-C74EA4F139F1}" type="datetimeFigureOut">
              <a:rPr lang="en-GB" smtClean="0"/>
              <a:t>27/05/2024</a:t>
            </a:fld>
            <a:endParaRPr lang="en-GB"/>
          </a:p>
        </p:txBody>
      </p:sp>
      <p:sp>
        <p:nvSpPr>
          <p:cNvPr id="6" name="Footer Placeholder 5">
            <a:extLst>
              <a:ext uri="{FF2B5EF4-FFF2-40B4-BE49-F238E27FC236}">
                <a16:creationId xmlns:a16="http://schemas.microsoft.com/office/drawing/2014/main" id="{74A799CE-E0DB-7BEB-A56A-C4997D5B27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FD4851-19D4-0BFA-287E-70641DD33034}"/>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291341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5714-846C-7C53-23A1-6D95B986EC5E}"/>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E0D5446-6637-EC63-C67E-CE931F1FD4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2B022F4-156A-561D-2646-0D5742F187F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E7E729ED-DABB-E47F-7926-26357AAC76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C90DB1B-343B-C338-FBD0-7DDADC5B226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99000B5-2B4E-4C9C-32FD-ADBB37CF88DE}"/>
              </a:ext>
            </a:extLst>
          </p:cNvPr>
          <p:cNvSpPr>
            <a:spLocks noGrp="1"/>
          </p:cNvSpPr>
          <p:nvPr>
            <p:ph type="dt" sz="half" idx="10"/>
          </p:nvPr>
        </p:nvSpPr>
        <p:spPr/>
        <p:txBody>
          <a:bodyPr/>
          <a:lstStyle/>
          <a:p>
            <a:fld id="{350BB95D-D628-C749-89F3-C74EA4F139F1}" type="datetimeFigureOut">
              <a:rPr lang="en-GB" smtClean="0"/>
              <a:t>27/05/2024</a:t>
            </a:fld>
            <a:endParaRPr lang="en-GB"/>
          </a:p>
        </p:txBody>
      </p:sp>
      <p:sp>
        <p:nvSpPr>
          <p:cNvPr id="8" name="Footer Placeholder 7">
            <a:extLst>
              <a:ext uri="{FF2B5EF4-FFF2-40B4-BE49-F238E27FC236}">
                <a16:creationId xmlns:a16="http://schemas.microsoft.com/office/drawing/2014/main" id="{E5B756BE-4AA9-086A-E67B-98BDFB6316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75D35EA-24BF-C130-6A51-10FAF1D76DF4}"/>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298523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63C11-6A95-D213-D71C-28501F80E446}"/>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75B0066-898A-BF81-F77E-6DFAC4B1C0DA}"/>
              </a:ext>
            </a:extLst>
          </p:cNvPr>
          <p:cNvSpPr>
            <a:spLocks noGrp="1"/>
          </p:cNvSpPr>
          <p:nvPr>
            <p:ph type="dt" sz="half" idx="10"/>
          </p:nvPr>
        </p:nvSpPr>
        <p:spPr/>
        <p:txBody>
          <a:bodyPr/>
          <a:lstStyle/>
          <a:p>
            <a:fld id="{350BB95D-D628-C749-89F3-C74EA4F139F1}" type="datetimeFigureOut">
              <a:rPr lang="en-GB" smtClean="0"/>
              <a:t>27/05/2024</a:t>
            </a:fld>
            <a:endParaRPr lang="en-GB"/>
          </a:p>
        </p:txBody>
      </p:sp>
      <p:sp>
        <p:nvSpPr>
          <p:cNvPr id="4" name="Footer Placeholder 3">
            <a:extLst>
              <a:ext uri="{FF2B5EF4-FFF2-40B4-BE49-F238E27FC236}">
                <a16:creationId xmlns:a16="http://schemas.microsoft.com/office/drawing/2014/main" id="{6944A402-FAEC-95E5-4C72-4CD17611A61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E99E130-3FCE-27BF-AF59-E927084F0E83}"/>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1636485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4BEB06-3586-08CC-EF83-8EEEB82204FA}"/>
              </a:ext>
            </a:extLst>
          </p:cNvPr>
          <p:cNvSpPr>
            <a:spLocks noGrp="1"/>
          </p:cNvSpPr>
          <p:nvPr>
            <p:ph type="dt" sz="half" idx="10"/>
          </p:nvPr>
        </p:nvSpPr>
        <p:spPr/>
        <p:txBody>
          <a:bodyPr/>
          <a:lstStyle/>
          <a:p>
            <a:fld id="{350BB95D-D628-C749-89F3-C74EA4F139F1}" type="datetimeFigureOut">
              <a:rPr lang="en-GB" smtClean="0"/>
              <a:t>27/05/2024</a:t>
            </a:fld>
            <a:endParaRPr lang="en-GB"/>
          </a:p>
        </p:txBody>
      </p:sp>
      <p:sp>
        <p:nvSpPr>
          <p:cNvPr id="3" name="Footer Placeholder 2">
            <a:extLst>
              <a:ext uri="{FF2B5EF4-FFF2-40B4-BE49-F238E27FC236}">
                <a16:creationId xmlns:a16="http://schemas.microsoft.com/office/drawing/2014/main" id="{EF51DD7F-1A35-5C41-A496-3B45713112F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A78A61A-0699-893A-1839-EB1931D8ED4B}"/>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883318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D9ED2-339B-E9C7-02F4-9EFEFEFDDB4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6C3D625C-E7B5-BF07-4FE5-750AB0E32A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203ECBA-AADD-6CF2-3CFE-4F429CC16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147B408-4852-5D90-73C8-324F9C3BDEDE}"/>
              </a:ext>
            </a:extLst>
          </p:cNvPr>
          <p:cNvSpPr>
            <a:spLocks noGrp="1"/>
          </p:cNvSpPr>
          <p:nvPr>
            <p:ph type="dt" sz="half" idx="10"/>
          </p:nvPr>
        </p:nvSpPr>
        <p:spPr/>
        <p:txBody>
          <a:bodyPr/>
          <a:lstStyle/>
          <a:p>
            <a:fld id="{350BB95D-D628-C749-89F3-C74EA4F139F1}" type="datetimeFigureOut">
              <a:rPr lang="en-GB" smtClean="0"/>
              <a:t>27/05/2024</a:t>
            </a:fld>
            <a:endParaRPr lang="en-GB"/>
          </a:p>
        </p:txBody>
      </p:sp>
      <p:sp>
        <p:nvSpPr>
          <p:cNvPr id="6" name="Footer Placeholder 5">
            <a:extLst>
              <a:ext uri="{FF2B5EF4-FFF2-40B4-BE49-F238E27FC236}">
                <a16:creationId xmlns:a16="http://schemas.microsoft.com/office/drawing/2014/main" id="{3532F8BA-E2CB-ED5D-A8EB-545F4B304A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F0AC57-211E-18A1-D3E6-829470D0A280}"/>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3859499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32804-5F77-0029-0932-F44F97A5F64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2C7B81D1-C139-6228-C79B-A76FAFF31C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D8EBD72-7591-55BF-EE19-4CD7C5D6F0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68AD359-4EC3-17EB-C69A-3CEBC12518D2}"/>
              </a:ext>
            </a:extLst>
          </p:cNvPr>
          <p:cNvSpPr>
            <a:spLocks noGrp="1"/>
          </p:cNvSpPr>
          <p:nvPr>
            <p:ph type="dt" sz="half" idx="10"/>
          </p:nvPr>
        </p:nvSpPr>
        <p:spPr/>
        <p:txBody>
          <a:bodyPr/>
          <a:lstStyle/>
          <a:p>
            <a:fld id="{350BB95D-D628-C749-89F3-C74EA4F139F1}" type="datetimeFigureOut">
              <a:rPr lang="en-GB" smtClean="0"/>
              <a:t>27/05/2024</a:t>
            </a:fld>
            <a:endParaRPr lang="en-GB"/>
          </a:p>
        </p:txBody>
      </p:sp>
      <p:sp>
        <p:nvSpPr>
          <p:cNvPr id="6" name="Footer Placeholder 5">
            <a:extLst>
              <a:ext uri="{FF2B5EF4-FFF2-40B4-BE49-F238E27FC236}">
                <a16:creationId xmlns:a16="http://schemas.microsoft.com/office/drawing/2014/main" id="{ECF2C5D5-75BD-3A82-D007-976F001B6F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D2BAE5-7237-DBBC-2A43-FD8FCAF1FE16}"/>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96972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9E010A-5D67-F597-6037-F91DF3C3FFCC}"/>
              </a:ext>
            </a:extLst>
          </p:cNvPr>
          <p:cNvSpPr>
            <a:spLocks noGrp="1"/>
          </p:cNvSpPr>
          <p:nvPr>
            <p:ph type="title"/>
          </p:nvPr>
        </p:nvSpPr>
        <p:spPr>
          <a:xfrm>
            <a:off x="838200" y="365125"/>
            <a:ext cx="5479473" cy="1325563"/>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a:extLst>
              <a:ext uri="{FF2B5EF4-FFF2-40B4-BE49-F238E27FC236}">
                <a16:creationId xmlns:a16="http://schemas.microsoft.com/office/drawing/2014/main" id="{F90B9965-8A88-7E2C-FF25-C0165F00C8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Date Placeholder 3">
            <a:extLst>
              <a:ext uri="{FF2B5EF4-FFF2-40B4-BE49-F238E27FC236}">
                <a16:creationId xmlns:a16="http://schemas.microsoft.com/office/drawing/2014/main" id="{B0B832B2-2B39-BC10-7442-B0528E8AFA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BB95D-D628-C749-89F3-C74EA4F139F1}" type="datetimeFigureOut">
              <a:rPr lang="en-GB" smtClean="0"/>
              <a:t>27/05/2024</a:t>
            </a:fld>
            <a:endParaRPr lang="en-GB"/>
          </a:p>
        </p:txBody>
      </p:sp>
      <p:sp>
        <p:nvSpPr>
          <p:cNvPr id="5" name="Footer Placeholder 4">
            <a:extLst>
              <a:ext uri="{FF2B5EF4-FFF2-40B4-BE49-F238E27FC236}">
                <a16:creationId xmlns:a16="http://schemas.microsoft.com/office/drawing/2014/main" id="{51AE954A-EFCF-26B3-99F8-FAD32623B6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8A15183-09C6-53DD-5E15-0FD7E2F92C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A8392-BB5B-5944-B487-7AB5DBA78F7F}" type="slidenum">
              <a:rPr lang="en-GB" smtClean="0"/>
              <a:t>‹#›</a:t>
            </a:fld>
            <a:endParaRPr lang="en-GB"/>
          </a:p>
        </p:txBody>
      </p:sp>
      <p:pic>
        <p:nvPicPr>
          <p:cNvPr id="8" name="Picture 1" descr="page2image19230496">
            <a:extLst>
              <a:ext uri="{FF2B5EF4-FFF2-40B4-BE49-F238E27FC236}">
                <a16:creationId xmlns:a16="http://schemas.microsoft.com/office/drawing/2014/main" id="{987468C8-8C03-511E-15A2-E57B9DAA069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436429" y="273519"/>
            <a:ext cx="3412732" cy="108652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17DBAD98-863A-20F7-A832-10973225C393}"/>
              </a:ext>
            </a:extLst>
          </p:cNvPr>
          <p:cNvPicPr>
            <a:picLocks noChangeAspect="1"/>
          </p:cNvPicPr>
          <p:nvPr userDrawn="1"/>
        </p:nvPicPr>
        <p:blipFill rotWithShape="1">
          <a:blip r:embed="rId14"/>
          <a:srcRect l="9360" t="18032" r="8652" b="15323"/>
          <a:stretch/>
        </p:blipFill>
        <p:spPr>
          <a:xfrm>
            <a:off x="6650182" y="476627"/>
            <a:ext cx="2029033" cy="883414"/>
          </a:xfrm>
          <a:prstGeom prst="rect">
            <a:avLst/>
          </a:prstGeom>
        </p:spPr>
      </p:pic>
    </p:spTree>
    <p:extLst>
      <p:ext uri="{BB962C8B-B14F-4D97-AF65-F5344CB8AC3E}">
        <p14:creationId xmlns:p14="http://schemas.microsoft.com/office/powerpoint/2010/main" val="1566171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League Gothic"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Proxima Nova" panose="0200050603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Proxima Nova" panose="0200050603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Proxima Nova" panose="0200050603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roxima Nova" panose="0200050603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roxima Nova" panose="0200050603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resources.careersandenterprise.co.uk/browse-category/gatsby-benchmarks"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ideo" Target="https://www.youtube.com/embed/JskVvurcZ6E?start=5&amp;feature=oembed" TargetMode="Externa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hyperlink" Target="https://compass.careersandenterprise.co.uk/info"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stem.org.uk/resources/elibrary/resource/443831/helping-you-meet-gatsby-career-benchmarks#&amp;gid=undefined&amp;pid=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19F4AE-492C-8468-BC58-EC88696058B8}"/>
              </a:ext>
            </a:extLst>
          </p:cNvPr>
          <p:cNvSpPr txBox="1"/>
          <p:nvPr/>
        </p:nvSpPr>
        <p:spPr>
          <a:xfrm>
            <a:off x="1887008" y="2495309"/>
            <a:ext cx="8109062" cy="584775"/>
          </a:xfrm>
          <a:prstGeom prst="rect">
            <a:avLst/>
          </a:prstGeom>
          <a:noFill/>
        </p:spPr>
        <p:txBody>
          <a:bodyPr wrap="square" rtlCol="0">
            <a:spAutoFit/>
          </a:bodyPr>
          <a:lstStyle/>
          <a:p>
            <a:r>
              <a:rPr lang="en-US" sz="3200" b="1" dirty="0">
                <a:solidFill>
                  <a:srgbClr val="404A60"/>
                </a:solidFill>
                <a:latin typeface="Arial" panose="020B0604020202020204" pitchFamily="34" charset="0"/>
                <a:cs typeface="Arial" panose="020B0604020202020204" pitchFamily="34" charset="0"/>
              </a:rPr>
              <a:t>Bitesize Physics Resources</a:t>
            </a:r>
          </a:p>
        </p:txBody>
      </p:sp>
      <p:sp>
        <p:nvSpPr>
          <p:cNvPr id="4" name="TextBox 3">
            <a:extLst>
              <a:ext uri="{FF2B5EF4-FFF2-40B4-BE49-F238E27FC236}">
                <a16:creationId xmlns:a16="http://schemas.microsoft.com/office/drawing/2014/main" id="{210E65A1-338A-5C72-8327-CD8CD39E2C21}"/>
              </a:ext>
            </a:extLst>
          </p:cNvPr>
          <p:cNvSpPr txBox="1"/>
          <p:nvPr/>
        </p:nvSpPr>
        <p:spPr>
          <a:xfrm>
            <a:off x="1887008" y="3248526"/>
            <a:ext cx="8907116" cy="1323439"/>
          </a:xfrm>
          <a:prstGeom prst="rect">
            <a:avLst/>
          </a:prstGeom>
          <a:noFill/>
        </p:spPr>
        <p:txBody>
          <a:bodyPr wrap="square">
            <a:spAutoFit/>
          </a:bodyPr>
          <a:lstStyle/>
          <a:p>
            <a:r>
              <a:rPr lang="en-GB" sz="4000" b="1" dirty="0">
                <a:solidFill>
                  <a:srgbClr val="404A60"/>
                </a:solidFill>
                <a:latin typeface="Arial" panose="020B0604020202020204" pitchFamily="34" charset="0"/>
                <a:cs typeface="Arial" panose="020B0604020202020204" pitchFamily="34" charset="0"/>
              </a:rPr>
              <a:t>Improving the uptake in physics: </a:t>
            </a:r>
          </a:p>
          <a:p>
            <a:r>
              <a:rPr lang="en-GB" sz="4000" b="1" dirty="0">
                <a:solidFill>
                  <a:srgbClr val="404A60"/>
                </a:solidFill>
                <a:latin typeface="Arial" panose="020B0604020202020204" pitchFamily="34" charset="0"/>
                <a:cs typeface="Arial" panose="020B0604020202020204" pitchFamily="34" charset="0"/>
              </a:rPr>
              <a:t>The Gatsby Benchmarks</a:t>
            </a:r>
            <a:endParaRPr lang="en-GB" sz="4000" dirty="0">
              <a:solidFill>
                <a:srgbClr val="404A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2742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EB18F1-9D0E-52F0-6610-C84C0C8BB7F5}"/>
              </a:ext>
            </a:extLst>
          </p:cNvPr>
          <p:cNvSpPr txBox="1"/>
          <p:nvPr/>
        </p:nvSpPr>
        <p:spPr>
          <a:xfrm>
            <a:off x="1069624" y="1703519"/>
            <a:ext cx="4852610" cy="646331"/>
          </a:xfrm>
          <a:prstGeom prst="rect">
            <a:avLst/>
          </a:prstGeom>
          <a:noFill/>
        </p:spPr>
        <p:txBody>
          <a:bodyPr wrap="none" rtlCol="0">
            <a:spAutoFit/>
          </a:bodyPr>
          <a:lstStyle/>
          <a:p>
            <a:r>
              <a:rPr lang="en-GB" sz="3600" b="1" dirty="0">
                <a:solidFill>
                  <a:srgbClr val="404A60"/>
                </a:solidFill>
                <a:latin typeface="Arial" panose="020B0604020202020204" pitchFamily="34" charset="0"/>
                <a:ea typeface="+mj-ea"/>
                <a:cs typeface="Arial" panose="020B0604020202020204" pitchFamily="34" charset="0"/>
              </a:rPr>
              <a:t>Aims</a:t>
            </a:r>
            <a:r>
              <a:rPr lang="en-GB" sz="3600" b="1" dirty="0">
                <a:solidFill>
                  <a:srgbClr val="404A60"/>
                </a:solidFill>
                <a:latin typeface="Arial" panose="020B0604020202020204" pitchFamily="34" charset="0"/>
                <a:cs typeface="Arial" panose="020B0604020202020204" pitchFamily="34" charset="0"/>
              </a:rPr>
              <a:t> </a:t>
            </a:r>
            <a:r>
              <a:rPr lang="en-GB" sz="3600" b="1" dirty="0">
                <a:solidFill>
                  <a:srgbClr val="404A60"/>
                </a:solidFill>
                <a:latin typeface="Arial" panose="020B0604020202020204" pitchFamily="34" charset="0"/>
                <a:ea typeface="+mj-ea"/>
                <a:cs typeface="Arial" panose="020B0604020202020204" pitchFamily="34" charset="0"/>
              </a:rPr>
              <a:t>for </a:t>
            </a:r>
            <a:r>
              <a:rPr lang="en-GB" sz="3600" b="1">
                <a:solidFill>
                  <a:srgbClr val="404A60"/>
                </a:solidFill>
                <a:latin typeface="Arial" panose="020B0604020202020204" pitchFamily="34" charset="0"/>
                <a:ea typeface="+mj-ea"/>
                <a:cs typeface="Arial" panose="020B0604020202020204" pitchFamily="34" charset="0"/>
              </a:rPr>
              <a:t>this session</a:t>
            </a:r>
            <a:endParaRPr lang="en-GB" sz="3600" b="1" dirty="0">
              <a:solidFill>
                <a:srgbClr val="404A60"/>
              </a:solidFill>
              <a:latin typeface="Arial" panose="020B0604020202020204" pitchFamily="34" charset="0"/>
              <a:ea typeface="+mj-ea"/>
              <a:cs typeface="Arial" panose="020B0604020202020204" pitchFamily="34" charset="0"/>
            </a:endParaRPr>
          </a:p>
        </p:txBody>
      </p:sp>
      <p:sp>
        <p:nvSpPr>
          <p:cNvPr id="3" name="TextBox 2">
            <a:extLst>
              <a:ext uri="{FF2B5EF4-FFF2-40B4-BE49-F238E27FC236}">
                <a16:creationId xmlns:a16="http://schemas.microsoft.com/office/drawing/2014/main" id="{EF6B6298-726F-20A4-D2D1-33B5AB11EEA9}"/>
              </a:ext>
            </a:extLst>
          </p:cNvPr>
          <p:cNvSpPr txBox="1"/>
          <p:nvPr/>
        </p:nvSpPr>
        <p:spPr>
          <a:xfrm>
            <a:off x="1069624" y="2601516"/>
            <a:ext cx="8057462" cy="1323439"/>
          </a:xfrm>
          <a:prstGeom prst="rect">
            <a:avLst/>
          </a:prstGeom>
          <a:noFill/>
        </p:spPr>
        <p:txBody>
          <a:bodyPr wrap="none" rtlCol="0">
            <a:spAutoFit/>
          </a:bodyPr>
          <a:lstStyle/>
          <a:p>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We will: </a:t>
            </a:r>
          </a:p>
          <a:p>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itchFamily="2" charset="2"/>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Consider physics in the context of the Gatsby Careers Benchmarks.</a:t>
            </a:r>
          </a:p>
          <a:p>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FB655808-5C5B-50E4-9E3B-0F6D73DB768F}"/>
              </a:ext>
            </a:extLst>
          </p:cNvPr>
          <p:cNvSpPr txBox="1"/>
          <p:nvPr/>
        </p:nvSpPr>
        <p:spPr>
          <a:xfrm>
            <a:off x="1069624" y="712925"/>
            <a:ext cx="2339102" cy="646331"/>
          </a:xfrm>
          <a:prstGeom prst="rect">
            <a:avLst/>
          </a:prstGeom>
          <a:noFill/>
        </p:spPr>
        <p:txBody>
          <a:bodyPr wrap="none" rtlCol="0">
            <a:spAutoFit/>
          </a:bodyPr>
          <a:lstStyle/>
          <a:p>
            <a:r>
              <a:rPr lang="en-GB" sz="3600" b="1" dirty="0">
                <a:solidFill>
                  <a:srgbClr val="404A60"/>
                </a:solidFill>
                <a:latin typeface="Arial" panose="020B0604020202020204" pitchFamily="34" charset="0"/>
                <a:ea typeface="+mj-ea"/>
                <a:cs typeface="Arial" panose="020B0604020202020204" pitchFamily="34" charset="0"/>
              </a:rPr>
              <a:t>Session 3</a:t>
            </a:r>
          </a:p>
        </p:txBody>
      </p:sp>
    </p:spTree>
    <p:extLst>
      <p:ext uri="{BB962C8B-B14F-4D97-AF65-F5344CB8AC3E}">
        <p14:creationId xmlns:p14="http://schemas.microsoft.com/office/powerpoint/2010/main" val="2648985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053B88D-580D-90DC-5369-60B4031ADEAE}"/>
              </a:ext>
            </a:extLst>
          </p:cNvPr>
          <p:cNvSpPr txBox="1"/>
          <p:nvPr/>
        </p:nvSpPr>
        <p:spPr>
          <a:xfrm>
            <a:off x="454712" y="870870"/>
            <a:ext cx="4402167" cy="523220"/>
          </a:xfrm>
          <a:prstGeom prst="rect">
            <a:avLst/>
          </a:prstGeom>
          <a:noFill/>
        </p:spPr>
        <p:txBody>
          <a:bodyPr wrap="none" rtlCol="0">
            <a:spAutoFit/>
          </a:bodyPr>
          <a:lstStyle/>
          <a:p>
            <a:r>
              <a:rPr lang="en-GB" sz="2800" b="1" dirty="0">
                <a:solidFill>
                  <a:srgbClr val="303849"/>
                </a:solidFill>
                <a:latin typeface="Arial" panose="020B0604020202020204" pitchFamily="34" charset="0"/>
                <a:ea typeface="+mj-ea"/>
                <a:cs typeface="Arial" panose="020B0604020202020204" pitchFamily="34" charset="0"/>
              </a:rPr>
              <a:t>The Gatsby Benchmarks</a:t>
            </a:r>
          </a:p>
        </p:txBody>
      </p:sp>
      <p:sp>
        <p:nvSpPr>
          <p:cNvPr id="5" name="TextBox 4">
            <a:extLst>
              <a:ext uri="{FF2B5EF4-FFF2-40B4-BE49-F238E27FC236}">
                <a16:creationId xmlns:a16="http://schemas.microsoft.com/office/drawing/2014/main" id="{2397DD7E-7431-D7F7-3045-ADBDAC428F84}"/>
              </a:ext>
            </a:extLst>
          </p:cNvPr>
          <p:cNvSpPr txBox="1"/>
          <p:nvPr/>
        </p:nvSpPr>
        <p:spPr>
          <a:xfrm>
            <a:off x="5744096" y="2340002"/>
            <a:ext cx="6101542" cy="2862322"/>
          </a:xfrm>
          <a:prstGeom prst="rect">
            <a:avLst/>
          </a:prstGeom>
          <a:noFill/>
        </p:spPr>
        <p:txBody>
          <a:bodyPr wrap="square">
            <a:spAutoFit/>
          </a:bodyPr>
          <a:lstStyle/>
          <a:p>
            <a:pPr algn="l"/>
            <a:r>
              <a:rPr lang="en-GB" b="1" i="0" u="none" strike="noStrike" dirty="0">
                <a:solidFill>
                  <a:srgbClr val="002424"/>
                </a:solidFill>
                <a:effectLst/>
                <a:latin typeface="Lato" panose="020F0502020204030203" pitchFamily="34" charset="0"/>
              </a:rPr>
              <a:t>​</a:t>
            </a:r>
            <a:r>
              <a:rPr lang="en-GB" b="1" i="0" u="none" strike="noStrike" dirty="0">
                <a:solidFill>
                  <a:srgbClr val="404A60"/>
                </a:solidFill>
                <a:effectLst/>
                <a:latin typeface="Lato" panose="020F0502020204030203" pitchFamily="34" charset="0"/>
              </a:rPr>
              <a:t>The 8 Gatsby Benchmarks are:</a:t>
            </a:r>
          </a:p>
          <a:p>
            <a:pPr algn="l"/>
            <a:endParaRPr lang="en-GB" b="1" i="0" u="none" strike="noStrike" dirty="0">
              <a:solidFill>
                <a:srgbClr val="404A60"/>
              </a:solidFill>
              <a:effectLst/>
              <a:latin typeface="Lato" panose="020F0502020204030203" pitchFamily="34" charset="0"/>
            </a:endParaRPr>
          </a:p>
          <a:p>
            <a:pPr marL="342900" indent="-342900" algn="l">
              <a:buFont typeface="+mj-lt"/>
              <a:buAutoNum type="arabicPeriod"/>
            </a:pPr>
            <a:r>
              <a:rPr lang="en-GB" b="0" i="0" u="none" strike="noStrike" dirty="0">
                <a:solidFill>
                  <a:srgbClr val="404A60"/>
                </a:solidFill>
                <a:effectLst/>
                <a:latin typeface="Lato" panose="020F0502020204030203" pitchFamily="34" charset="0"/>
              </a:rPr>
              <a:t>A stable careers programme ​</a:t>
            </a:r>
          </a:p>
          <a:p>
            <a:pPr marL="342900" indent="-342900" algn="l">
              <a:buFont typeface="+mj-lt"/>
              <a:buAutoNum type="arabicPeriod"/>
            </a:pPr>
            <a:r>
              <a:rPr lang="en-GB" b="0" i="0" u="none" strike="noStrike" dirty="0">
                <a:solidFill>
                  <a:srgbClr val="404A60"/>
                </a:solidFill>
                <a:effectLst/>
                <a:latin typeface="Lato" panose="020F0502020204030203" pitchFamily="34" charset="0"/>
              </a:rPr>
              <a:t>Learning from careers and labour market information  ​</a:t>
            </a:r>
          </a:p>
          <a:p>
            <a:pPr marL="342900" indent="-342900" algn="l">
              <a:buFont typeface="+mj-lt"/>
              <a:buAutoNum type="arabicPeriod"/>
            </a:pPr>
            <a:r>
              <a:rPr lang="en-GB" b="0" i="0" u="none" strike="noStrike" dirty="0">
                <a:solidFill>
                  <a:srgbClr val="404A60"/>
                </a:solidFill>
                <a:effectLst/>
                <a:latin typeface="Lato" panose="020F0502020204030203" pitchFamily="34" charset="0"/>
              </a:rPr>
              <a:t>Addressing the needs of each student</a:t>
            </a:r>
          </a:p>
          <a:p>
            <a:pPr marL="342900" indent="-342900" algn="l">
              <a:buFont typeface="+mj-lt"/>
              <a:buAutoNum type="arabicPeriod"/>
            </a:pPr>
            <a:r>
              <a:rPr lang="en-GB" b="0" i="0" u="none" strike="noStrike" dirty="0">
                <a:solidFill>
                  <a:srgbClr val="404A60"/>
                </a:solidFill>
                <a:effectLst/>
                <a:latin typeface="Lato" panose="020F0502020204030203" pitchFamily="34" charset="0"/>
              </a:rPr>
              <a:t>Linking curriculum learning to careers</a:t>
            </a:r>
          </a:p>
          <a:p>
            <a:pPr marL="342900" indent="-342900" algn="l">
              <a:buFont typeface="+mj-lt"/>
              <a:buAutoNum type="arabicPeriod"/>
            </a:pPr>
            <a:r>
              <a:rPr lang="en-GB" b="0" i="0" u="none" strike="noStrike" dirty="0">
                <a:solidFill>
                  <a:srgbClr val="404A60"/>
                </a:solidFill>
                <a:effectLst/>
                <a:latin typeface="Lato" panose="020F0502020204030203" pitchFamily="34" charset="0"/>
              </a:rPr>
              <a:t>Encounters with employers and employees </a:t>
            </a:r>
          </a:p>
          <a:p>
            <a:pPr marL="342900" indent="-342900" algn="l">
              <a:buFont typeface="+mj-lt"/>
              <a:buAutoNum type="arabicPeriod"/>
            </a:pPr>
            <a:r>
              <a:rPr lang="en-GB" b="0" i="0" u="none" strike="noStrike" dirty="0">
                <a:solidFill>
                  <a:srgbClr val="404A60"/>
                </a:solidFill>
                <a:effectLst/>
                <a:latin typeface="Lato" panose="020F0502020204030203" pitchFamily="34" charset="0"/>
              </a:rPr>
              <a:t>Experiences of workplaces </a:t>
            </a:r>
          </a:p>
          <a:p>
            <a:pPr marL="342900" indent="-342900" algn="l">
              <a:buFont typeface="+mj-lt"/>
              <a:buAutoNum type="arabicPeriod"/>
            </a:pPr>
            <a:r>
              <a:rPr lang="en-GB" b="0" i="0" u="none" strike="noStrike" dirty="0">
                <a:solidFill>
                  <a:srgbClr val="404A60"/>
                </a:solidFill>
                <a:effectLst/>
                <a:latin typeface="Lato" panose="020F0502020204030203" pitchFamily="34" charset="0"/>
              </a:rPr>
              <a:t>Encounters with further and higher education</a:t>
            </a:r>
          </a:p>
          <a:p>
            <a:pPr marL="342900" indent="-342900" algn="l">
              <a:buFont typeface="+mj-lt"/>
              <a:buAutoNum type="arabicPeriod"/>
            </a:pPr>
            <a:r>
              <a:rPr lang="en-GB" b="0" i="0" u="none" strike="noStrike" dirty="0">
                <a:solidFill>
                  <a:srgbClr val="404A60"/>
                </a:solidFill>
                <a:effectLst/>
                <a:latin typeface="Lato" panose="020F0502020204030203" pitchFamily="34" charset="0"/>
              </a:rPr>
              <a:t>Personal guidance </a:t>
            </a:r>
          </a:p>
        </p:txBody>
      </p:sp>
      <p:pic>
        <p:nvPicPr>
          <p:cNvPr id="6" name="Picture 5" descr="A picture containing text&#10;&#10;Description automatically generated">
            <a:extLst>
              <a:ext uri="{FF2B5EF4-FFF2-40B4-BE49-F238E27FC236}">
                <a16:creationId xmlns:a16="http://schemas.microsoft.com/office/drawing/2014/main" id="{EFF703C5-5E1D-0A05-78FF-6BBF0494B0F8}"/>
              </a:ext>
            </a:extLst>
          </p:cNvPr>
          <p:cNvPicPr>
            <a:picLocks noChangeAspect="1"/>
          </p:cNvPicPr>
          <p:nvPr/>
        </p:nvPicPr>
        <p:blipFill>
          <a:blip r:embed="rId3"/>
          <a:stretch>
            <a:fillRect/>
          </a:stretch>
        </p:blipFill>
        <p:spPr>
          <a:xfrm>
            <a:off x="610799" y="1586004"/>
            <a:ext cx="4818451" cy="4604121"/>
          </a:xfrm>
          <a:prstGeom prst="rect">
            <a:avLst/>
          </a:prstGeom>
        </p:spPr>
      </p:pic>
      <p:sp>
        <p:nvSpPr>
          <p:cNvPr id="9" name="TextBox 8">
            <a:extLst>
              <a:ext uri="{FF2B5EF4-FFF2-40B4-BE49-F238E27FC236}">
                <a16:creationId xmlns:a16="http://schemas.microsoft.com/office/drawing/2014/main" id="{8220675D-2A44-3AD8-B4D7-C651CF842E81}"/>
              </a:ext>
            </a:extLst>
          </p:cNvPr>
          <p:cNvSpPr txBox="1"/>
          <p:nvPr/>
        </p:nvSpPr>
        <p:spPr>
          <a:xfrm>
            <a:off x="5744096" y="5586153"/>
            <a:ext cx="5837105" cy="984885"/>
          </a:xfrm>
          <a:prstGeom prst="rect">
            <a:avLst/>
          </a:prstGeom>
          <a:noFill/>
        </p:spPr>
        <p:txBody>
          <a:bodyPr wrap="square" rtlCol="0">
            <a:spAutoFit/>
          </a:bodyPr>
          <a:lstStyle/>
          <a:p>
            <a:r>
              <a:rPr lang="en-GB" sz="2000" dirty="0">
                <a:solidFill>
                  <a:srgbClr val="404A60"/>
                </a:solidFill>
              </a:rPr>
              <a:t>The Careers &amp; Enterprise Company </a:t>
            </a:r>
            <a:r>
              <a:rPr lang="en-GB" sz="2000" dirty="0">
                <a:solidFill>
                  <a:srgbClr val="404A60"/>
                </a:solidFill>
                <a:hlinkClick r:id="rId4"/>
              </a:rPr>
              <a:t>resources</a:t>
            </a:r>
            <a:r>
              <a:rPr lang="en-GB" sz="2000" dirty="0">
                <a:solidFill>
                  <a:srgbClr val="404A60"/>
                </a:solidFill>
              </a:rPr>
              <a:t> to support the Gatsby Benchmarks.</a:t>
            </a:r>
          </a:p>
          <a:p>
            <a:r>
              <a:rPr lang="en-GB" dirty="0">
                <a:solidFill>
                  <a:srgbClr val="404A60"/>
                </a:solidFill>
              </a:rPr>
              <a:t> </a:t>
            </a:r>
          </a:p>
        </p:txBody>
      </p:sp>
    </p:spTree>
    <p:extLst>
      <p:ext uri="{BB962C8B-B14F-4D97-AF65-F5344CB8AC3E}">
        <p14:creationId xmlns:p14="http://schemas.microsoft.com/office/powerpoint/2010/main" val="2941520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E64961-34DF-3585-2607-413E5393C11D}"/>
              </a:ext>
            </a:extLst>
          </p:cNvPr>
          <p:cNvSpPr txBox="1"/>
          <p:nvPr/>
        </p:nvSpPr>
        <p:spPr>
          <a:xfrm>
            <a:off x="735424" y="604493"/>
            <a:ext cx="4194922" cy="1077218"/>
          </a:xfrm>
          <a:prstGeom prst="rect">
            <a:avLst/>
          </a:prstGeom>
          <a:noFill/>
        </p:spPr>
        <p:txBody>
          <a:bodyPr wrap="square" rtlCol="0">
            <a:spAutoFit/>
          </a:bodyPr>
          <a:lstStyle/>
          <a:p>
            <a:r>
              <a:rPr lang="en-GB" sz="3200" b="1" dirty="0">
                <a:solidFill>
                  <a:srgbClr val="404A60"/>
                </a:solidFill>
                <a:latin typeface="Arial" panose="020B0604020202020204" pitchFamily="34" charset="0"/>
                <a:ea typeface="+mj-ea"/>
                <a:cs typeface="Arial" panose="020B0604020202020204" pitchFamily="34" charset="0"/>
              </a:rPr>
              <a:t>The Gatsby Benchmarking Tool</a:t>
            </a:r>
          </a:p>
        </p:txBody>
      </p:sp>
      <p:sp>
        <p:nvSpPr>
          <p:cNvPr id="6" name="TextBox 5">
            <a:extLst>
              <a:ext uri="{FF2B5EF4-FFF2-40B4-BE49-F238E27FC236}">
                <a16:creationId xmlns:a16="http://schemas.microsoft.com/office/drawing/2014/main" id="{B4750888-CAEF-4F64-E377-1E0EA5BBA03F}"/>
              </a:ext>
            </a:extLst>
          </p:cNvPr>
          <p:cNvSpPr txBox="1"/>
          <p:nvPr/>
        </p:nvSpPr>
        <p:spPr>
          <a:xfrm>
            <a:off x="691492" y="2022897"/>
            <a:ext cx="5232561" cy="4801314"/>
          </a:xfrm>
          <a:prstGeom prst="rect">
            <a:avLst/>
          </a:prstGeom>
          <a:noFill/>
        </p:spPr>
        <p:txBody>
          <a:bodyPr wrap="square">
            <a:spAutoFit/>
          </a:bodyPr>
          <a:lstStyle/>
          <a:p>
            <a:pPr algn="l"/>
            <a:r>
              <a:rPr lang="en-GB" b="0" i="0" u="none" strike="noStrike" dirty="0">
                <a:solidFill>
                  <a:srgbClr val="404A60"/>
                </a:solidFill>
                <a:effectLst/>
                <a:latin typeface="Tahoma" panose="020B0604030504040204" pitchFamily="34" charset="0"/>
                <a:ea typeface="Tahoma" panose="020B0604030504040204" pitchFamily="34" charset="0"/>
                <a:cs typeface="Tahoma" panose="020B0604030504040204" pitchFamily="34" charset="0"/>
              </a:rPr>
              <a:t>Compass is a free tool for schools and colleges in England, that quickly and easily helps you to evaluate your careers activity against the eight benchmarks of best practice – known as the Gatsby Benchmarks.</a:t>
            </a:r>
          </a:p>
          <a:p>
            <a:pPr algn="l"/>
            <a:endParaRPr lang="en-GB" b="0" i="0" u="none" strike="noStrike" dirty="0">
              <a:solidFill>
                <a:srgbClr val="404A60"/>
              </a:solidFill>
              <a:effectLst/>
              <a:latin typeface="Tahoma" panose="020B0604030504040204" pitchFamily="34" charset="0"/>
              <a:ea typeface="Tahoma" panose="020B0604030504040204" pitchFamily="34" charset="0"/>
              <a:cs typeface="Tahoma" panose="020B0604030504040204" pitchFamily="34" charset="0"/>
            </a:endParaRPr>
          </a:p>
          <a:p>
            <a:pPr algn="l"/>
            <a:r>
              <a:rPr lang="en-GB" b="0" i="0" u="none" strike="noStrike" dirty="0">
                <a:solidFill>
                  <a:srgbClr val="404A60"/>
                </a:solidFill>
                <a:effectLst/>
                <a:latin typeface="Tahoma" panose="020B0604030504040204" pitchFamily="34" charset="0"/>
                <a:ea typeface="Tahoma" panose="020B0604030504040204" pitchFamily="34" charset="0"/>
                <a:cs typeface="Tahoma" panose="020B0604030504040204" pitchFamily="34" charset="0"/>
              </a:rPr>
              <a:t>The tool was built in partnership with the Gatsby Charitable Foundation, to help you easily discover your strengths and find areas for improvement. Once completed, the tool will provide you with a confidential report and resources to help you achieve each benchmark.</a:t>
            </a:r>
          </a:p>
          <a:p>
            <a:pPr algn="l"/>
            <a:endParaRPr lang="en-GB" dirty="0">
              <a:solidFill>
                <a:srgbClr val="404A60"/>
              </a:solidFill>
              <a:latin typeface="Tahoma" panose="020B0604030504040204" pitchFamily="34" charset="0"/>
              <a:ea typeface="Tahoma" panose="020B0604030504040204" pitchFamily="34" charset="0"/>
              <a:cs typeface="Tahoma" panose="020B0604030504040204" pitchFamily="34" charset="0"/>
            </a:endParaRPr>
          </a:p>
          <a:p>
            <a:r>
              <a:rPr lang="en-GB" dirty="0">
                <a:solidFill>
                  <a:srgbClr val="404A60"/>
                </a:solidFill>
                <a:latin typeface="Tahoma" panose="020B0604030504040204" pitchFamily="34" charset="0"/>
                <a:ea typeface="Tahoma" panose="020B0604030504040204" pitchFamily="34" charset="0"/>
                <a:cs typeface="Tahoma" panose="020B0604030504040204" pitchFamily="34" charset="0"/>
                <a:hlinkClick r:id="rId4"/>
              </a:rPr>
              <a:t>https://compass.careersandenterprise.co.uk/info</a:t>
            </a:r>
            <a:endParaRPr lang="en-GB" dirty="0">
              <a:solidFill>
                <a:srgbClr val="404A60"/>
              </a:solidFill>
              <a:latin typeface="Tahoma" panose="020B0604030504040204" pitchFamily="34" charset="0"/>
              <a:ea typeface="Tahoma" panose="020B0604030504040204" pitchFamily="34" charset="0"/>
              <a:cs typeface="Tahoma" panose="020B0604030504040204" pitchFamily="34" charset="0"/>
            </a:endParaRPr>
          </a:p>
          <a:p>
            <a:endParaRPr lang="en-GB" b="0" i="0" u="none" strike="noStrike" dirty="0">
              <a:solidFill>
                <a:srgbClr val="404A60"/>
              </a:solidFill>
              <a:effectLst/>
              <a:latin typeface="Tahoma" panose="020B0604030504040204" pitchFamily="34" charset="0"/>
              <a:ea typeface="Tahoma" panose="020B0604030504040204" pitchFamily="34" charset="0"/>
              <a:cs typeface="Tahoma" panose="020B0604030504040204" pitchFamily="34" charset="0"/>
            </a:endParaRPr>
          </a:p>
          <a:p>
            <a:br>
              <a:rPr lang="en-GB" dirty="0">
                <a:solidFill>
                  <a:srgbClr val="404A60"/>
                </a:solidFill>
                <a:latin typeface="Tahoma" panose="020B0604030504040204" pitchFamily="34" charset="0"/>
                <a:ea typeface="Tahoma" panose="020B0604030504040204" pitchFamily="34" charset="0"/>
                <a:cs typeface="Tahoma" panose="020B0604030504040204" pitchFamily="34" charset="0"/>
              </a:rPr>
            </a:br>
            <a:endParaRPr lang="en-GB" dirty="0">
              <a:solidFill>
                <a:srgbClr val="404A60"/>
              </a:solidFill>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146AC6B9-FF9A-80E8-6916-AC36F244523B}"/>
              </a:ext>
            </a:extLst>
          </p:cNvPr>
          <p:cNvPicPr>
            <a:picLocks noChangeAspect="1"/>
          </p:cNvPicPr>
          <p:nvPr/>
        </p:nvPicPr>
        <p:blipFill>
          <a:blip r:embed="rId5"/>
          <a:stretch>
            <a:fillRect/>
          </a:stretch>
        </p:blipFill>
        <p:spPr>
          <a:xfrm>
            <a:off x="4677596" y="263307"/>
            <a:ext cx="1418404" cy="1418404"/>
          </a:xfrm>
          <a:prstGeom prst="rect">
            <a:avLst/>
          </a:prstGeom>
        </p:spPr>
      </p:pic>
      <p:pic>
        <p:nvPicPr>
          <p:cNvPr id="3" name="Online Media 2" descr="Compass - the careers benchmark tool">
            <a:hlinkClick r:id="" action="ppaction://media"/>
            <a:extLst>
              <a:ext uri="{FF2B5EF4-FFF2-40B4-BE49-F238E27FC236}">
                <a16:creationId xmlns:a16="http://schemas.microsoft.com/office/drawing/2014/main" id="{239FF6FC-2D50-E9A4-BAD8-F1D76CEAA1E7}"/>
              </a:ext>
            </a:extLst>
          </p:cNvPr>
          <p:cNvPicPr>
            <a:picLocks noRot="1" noChangeAspect="1"/>
          </p:cNvPicPr>
          <p:nvPr>
            <a:videoFile r:link="rId1"/>
          </p:nvPr>
        </p:nvPicPr>
        <p:blipFill>
          <a:blip r:embed="rId6"/>
          <a:stretch>
            <a:fillRect/>
          </a:stretch>
        </p:blipFill>
        <p:spPr>
          <a:xfrm>
            <a:off x="6556029" y="2873291"/>
            <a:ext cx="4524716" cy="2556465"/>
          </a:xfrm>
          <a:prstGeom prst="rect">
            <a:avLst/>
          </a:prstGeom>
        </p:spPr>
      </p:pic>
    </p:spTree>
    <p:extLst>
      <p:ext uri="{BB962C8B-B14F-4D97-AF65-F5344CB8AC3E}">
        <p14:creationId xmlns:p14="http://schemas.microsoft.com/office/powerpoint/2010/main" val="208487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0F5E50-AFA8-538F-9BDC-A04F0ABDEECC}"/>
              </a:ext>
            </a:extLst>
          </p:cNvPr>
          <p:cNvSpPr txBox="1"/>
          <p:nvPr/>
        </p:nvSpPr>
        <p:spPr>
          <a:xfrm>
            <a:off x="489204" y="2073670"/>
            <a:ext cx="6387084" cy="2554545"/>
          </a:xfrm>
          <a:prstGeom prst="rect">
            <a:avLst/>
          </a:prstGeom>
          <a:noFill/>
        </p:spPr>
        <p:txBody>
          <a:bodyPr wrap="square">
            <a:spAutoFit/>
          </a:bodyPr>
          <a:lstStyle>
            <a:defPPr>
              <a:defRPr lang="en-US"/>
            </a:defPPr>
          </a:lstStyle>
          <a:p>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a:p>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How does physics fit within the Gatsby benchmarks in your school?</a:t>
            </a:r>
          </a:p>
          <a:p>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a:p>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What specific action could you take to improve physics uptake for each of the Benchmarks?</a:t>
            </a:r>
          </a:p>
          <a:p>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a:p>
            <a:pPr algn="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(5 minutes)</a:t>
            </a:r>
          </a:p>
        </p:txBody>
      </p:sp>
      <p:sp>
        <p:nvSpPr>
          <p:cNvPr id="5" name="TextBox 4">
            <a:extLst>
              <a:ext uri="{FF2B5EF4-FFF2-40B4-BE49-F238E27FC236}">
                <a16:creationId xmlns:a16="http://schemas.microsoft.com/office/drawing/2014/main" id="{57EAD6D0-1296-416B-A672-E06AB8483054}"/>
              </a:ext>
            </a:extLst>
          </p:cNvPr>
          <p:cNvSpPr txBox="1"/>
          <p:nvPr/>
        </p:nvSpPr>
        <p:spPr>
          <a:xfrm>
            <a:off x="489204" y="1150358"/>
            <a:ext cx="6099048" cy="646331"/>
          </a:xfrm>
          <a:prstGeom prst="rect">
            <a:avLst/>
          </a:prstGeom>
          <a:noFill/>
        </p:spPr>
        <p:txBody>
          <a:bodyPr wrap="square">
            <a:spAutoFit/>
          </a:bodyPr>
          <a:lstStyle/>
          <a:p>
            <a:r>
              <a:rPr lang="en-GB" sz="3600" b="1" dirty="0">
                <a:solidFill>
                  <a:srgbClr val="404A60"/>
                </a:solidFill>
                <a:latin typeface="Arial" panose="020B0604020202020204" pitchFamily="34" charset="0"/>
                <a:ea typeface="+mj-ea"/>
                <a:cs typeface="Arial" panose="020B0604020202020204" pitchFamily="34" charset="0"/>
              </a:rPr>
              <a:t>Activity:</a:t>
            </a:r>
          </a:p>
        </p:txBody>
      </p:sp>
      <p:pic>
        <p:nvPicPr>
          <p:cNvPr id="11" name="Picture 10">
            <a:extLst>
              <a:ext uri="{FF2B5EF4-FFF2-40B4-BE49-F238E27FC236}">
                <a16:creationId xmlns:a16="http://schemas.microsoft.com/office/drawing/2014/main" id="{5C9B14B9-2372-F629-B8CF-48EC9F5C0B7F}"/>
              </a:ext>
            </a:extLst>
          </p:cNvPr>
          <p:cNvPicPr>
            <a:picLocks noChangeAspect="1"/>
          </p:cNvPicPr>
          <p:nvPr/>
        </p:nvPicPr>
        <p:blipFill>
          <a:blip r:embed="rId3"/>
          <a:stretch>
            <a:fillRect/>
          </a:stretch>
        </p:blipFill>
        <p:spPr>
          <a:xfrm>
            <a:off x="8192713" y="1473523"/>
            <a:ext cx="3346203" cy="4226260"/>
          </a:xfrm>
          <a:prstGeom prst="rect">
            <a:avLst/>
          </a:prstGeom>
        </p:spPr>
      </p:pic>
      <p:sp>
        <p:nvSpPr>
          <p:cNvPr id="4" name="TextBox 3">
            <a:extLst>
              <a:ext uri="{FF2B5EF4-FFF2-40B4-BE49-F238E27FC236}">
                <a16:creationId xmlns:a16="http://schemas.microsoft.com/office/drawing/2014/main" id="{5D2A76A5-6BA2-C1A4-E426-FD37AC446BD3}"/>
              </a:ext>
            </a:extLst>
          </p:cNvPr>
          <p:cNvSpPr txBox="1"/>
          <p:nvPr/>
        </p:nvSpPr>
        <p:spPr>
          <a:xfrm>
            <a:off x="8122924" y="5699783"/>
            <a:ext cx="3485779" cy="1323439"/>
          </a:xfrm>
          <a:prstGeom prst="rect">
            <a:avLst/>
          </a:prstGeom>
          <a:noFill/>
        </p:spPr>
        <p:txBody>
          <a:bodyPr wrap="square">
            <a:spAutoFit/>
          </a:bodyPr>
          <a:lstStyle/>
          <a:p>
            <a:r>
              <a:rPr lang="en-GB" sz="1600" dirty="0">
                <a:solidFill>
                  <a:srgbClr val="404A60"/>
                </a:solidFill>
                <a:latin typeface="Arial" panose="020B0604020202020204" pitchFamily="34" charset="0"/>
                <a:cs typeface="Arial" panose="020B0604020202020204" pitchFamily="34" charset="0"/>
                <a:hlinkClick r:id="rId4"/>
              </a:rPr>
              <a:t>https://www.stem.org.uk/resources/elibrary/resource/443831/helping-you-meet-gatsby-career-benchmarks#&amp;gid=undefined&amp;pid=1</a:t>
            </a:r>
            <a:endParaRPr lang="en-GB" sz="1600" dirty="0">
              <a:solidFill>
                <a:srgbClr val="404A60"/>
              </a:solidFill>
              <a:latin typeface="Arial" panose="020B0604020202020204" pitchFamily="34" charset="0"/>
              <a:cs typeface="Arial" panose="020B0604020202020204" pitchFamily="34" charset="0"/>
            </a:endParaRPr>
          </a:p>
          <a:p>
            <a:endParaRPr lang="en-GB" sz="1600" dirty="0">
              <a:solidFill>
                <a:srgbClr val="404A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8802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101EFF15F7244E92AF8F8111B31120" ma:contentTypeVersion="18" ma:contentTypeDescription="Create a new document." ma:contentTypeScope="" ma:versionID="59cd02b83c1c5381213f7ae3e51fe9cb">
  <xsd:schema xmlns:xsd="http://www.w3.org/2001/XMLSchema" xmlns:xs="http://www.w3.org/2001/XMLSchema" xmlns:p="http://schemas.microsoft.com/office/2006/metadata/properties" xmlns:ns2="e38e0c0e-9e92-40c9-b57e-e47c6f65fb1e" xmlns:ns3="aa7c0b1b-f59d-4c28-9780-119c98508374" targetNamespace="http://schemas.microsoft.com/office/2006/metadata/properties" ma:root="true" ma:fieldsID="e60c02aadde602450d6f1db347079bec" ns2:_="" ns3:_="">
    <xsd:import namespace="e38e0c0e-9e92-40c9-b57e-e47c6f65fb1e"/>
    <xsd:import namespace="aa7c0b1b-f59d-4c28-9780-119c9850837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8e0c0e-9e92-40c9-b57e-e47c6f65fb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132281f-a131-4e30-9d9a-cf3e1e65cb1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a7c0b1b-f59d-4c28-9780-119c9850837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dc87fb8-af5a-4ca3-be9c-09c224aee55f}" ma:internalName="TaxCatchAll" ma:showField="CatchAllData" ma:web="aa7c0b1b-f59d-4c28-9780-119c9850837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38e0c0e-9e92-40c9-b57e-e47c6f65fb1e">
      <Terms xmlns="http://schemas.microsoft.com/office/infopath/2007/PartnerControls"/>
    </lcf76f155ced4ddcb4097134ff3c332f>
    <TaxCatchAll xmlns="aa7c0b1b-f59d-4c28-9780-119c98508374" xsi:nil="true"/>
    <SharedWithUsers xmlns="aa7c0b1b-f59d-4c28-9780-119c98508374">
      <UserInfo>
        <DisplayName>Bryan Berry</DisplayName>
        <AccountId>10</AccountId>
        <AccountType/>
      </UserInfo>
    </SharedWithUsers>
  </documentManagement>
</p:properties>
</file>

<file path=customXml/itemProps1.xml><?xml version="1.0" encoding="utf-8"?>
<ds:datastoreItem xmlns:ds="http://schemas.openxmlformats.org/officeDocument/2006/customXml" ds:itemID="{D1543ADE-C903-4608-AE41-32A8D3436E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8e0c0e-9e92-40c9-b57e-e47c6f65fb1e"/>
    <ds:schemaRef ds:uri="aa7c0b1b-f59d-4c28-9780-119c985083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BA2EC1-F05B-4BDB-A481-CFB9BCA84424}">
  <ds:schemaRefs>
    <ds:schemaRef ds:uri="http://schemas.microsoft.com/sharepoint/v3/contenttype/forms"/>
  </ds:schemaRefs>
</ds:datastoreItem>
</file>

<file path=customXml/itemProps3.xml><?xml version="1.0" encoding="utf-8"?>
<ds:datastoreItem xmlns:ds="http://schemas.openxmlformats.org/officeDocument/2006/customXml" ds:itemID="{A6E8F1F0-D6F8-4B53-8BCD-4F60E702FA97}">
  <ds:schemaRef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purl.org/dc/terms/"/>
    <ds:schemaRef ds:uri="http://schemas.openxmlformats.org/package/2006/metadata/core-properties"/>
    <ds:schemaRef ds:uri="aa7c0b1b-f59d-4c28-9780-119c98508374"/>
    <ds:schemaRef ds:uri="e38e0c0e-9e92-40c9-b57e-e47c6f65fb1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1599</TotalTime>
  <Words>350</Words>
  <Application>Microsoft Macintosh PowerPoint</Application>
  <PresentationFormat>Widescreen</PresentationFormat>
  <Paragraphs>47</Paragraphs>
  <Slides>5</Slides>
  <Notes>3</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Lato</vt:lpstr>
      <vt:lpstr>League Gothic</vt:lpstr>
      <vt:lpstr>Proxima Nova</vt:lpstr>
      <vt:lpstr>Tahoma</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Berry</dc:creator>
  <cp:lastModifiedBy>Bryan Berry</cp:lastModifiedBy>
  <cp:revision>50</cp:revision>
  <dcterms:created xsi:type="dcterms:W3CDTF">2022-08-08T13:25:09Z</dcterms:created>
  <dcterms:modified xsi:type="dcterms:W3CDTF">2024-05-27T09:39:37Z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0x01010033101EFF15F7244E92AF8F8111B31120</vt:lpwstr>
  </property>
  <property fmtid="{D5CDD505-2E9C-101B-9397-08002B2CF9AE}" pid="3" name="MediaServiceImageTags">
    <vt:lpwstr/>
  </property>
</Properties>
</file>