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07" r:id="rId5"/>
    <p:sldId id="288" r:id="rId6"/>
    <p:sldId id="262" r:id="rId7"/>
    <p:sldId id="285" r:id="rId8"/>
    <p:sldId id="286" r:id="rId9"/>
    <p:sldId id="281" r:id="rId10"/>
    <p:sldId id="282" r:id="rId11"/>
    <p:sldId id="284" r:id="rId12"/>
    <p:sldId id="283" r:id="rId13"/>
    <p:sldId id="263" r:id="rId14"/>
    <p:sldId id="264"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7339E-C2EF-ECFC-29BD-7B8DDA2E0EE7}" name="Bryan Berry" initials="BB" userId="S::bryan.berry@physicspartners.com::39b5a491-701b-4054-842c-4af931312d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A60"/>
    <a:srgbClr val="0432FF"/>
    <a:srgbClr val="640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2E553-F637-6C48-A931-ADFA9325CDC9}" v="19" dt="2024-05-27T09:49:33.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Berry" userId="39b5a491-701b-4054-842c-4af931312d60" providerId="ADAL" clId="{6A360A5E-96B1-ED44-A61D-039BC0696608}"/>
    <pc:docChg chg="undo custSel modSld">
      <pc:chgData name="Bryan Berry" userId="39b5a491-701b-4054-842c-4af931312d60" providerId="ADAL" clId="{6A360A5E-96B1-ED44-A61D-039BC0696608}" dt="2023-03-07T14:43:05.912" v="168" actId="478"/>
      <pc:docMkLst>
        <pc:docMk/>
      </pc:docMkLst>
      <pc:sldChg chg="modSp mod">
        <pc:chgData name="Bryan Berry" userId="39b5a491-701b-4054-842c-4af931312d60" providerId="ADAL" clId="{6A360A5E-96B1-ED44-A61D-039BC0696608}" dt="2023-03-02T15:54:44.531" v="165" actId="403"/>
        <pc:sldMkLst>
          <pc:docMk/>
          <pc:sldMk cId="1895203400" sldId="290"/>
        </pc:sldMkLst>
        <pc:spChg chg="mod">
          <ac:chgData name="Bryan Berry" userId="39b5a491-701b-4054-842c-4af931312d60" providerId="ADAL" clId="{6A360A5E-96B1-ED44-A61D-039BC0696608}" dt="2023-03-02T15:54:44.531" v="165" actId="403"/>
          <ac:spMkLst>
            <pc:docMk/>
            <pc:sldMk cId="1895203400" sldId="290"/>
            <ac:spMk id="2" creationId="{75FD35F4-FFD2-3DC7-2B72-B1D4E98554D3}"/>
          </ac:spMkLst>
        </pc:spChg>
      </pc:sldChg>
      <pc:sldChg chg="modSp mod">
        <pc:chgData name="Bryan Berry" userId="39b5a491-701b-4054-842c-4af931312d60" providerId="ADAL" clId="{6A360A5E-96B1-ED44-A61D-039BC0696608}" dt="2023-03-02T16:52:25.535" v="166" actId="1076"/>
        <pc:sldMkLst>
          <pc:docMk/>
          <pc:sldMk cId="1818499458" sldId="293"/>
        </pc:sldMkLst>
        <pc:spChg chg="mod">
          <ac:chgData name="Bryan Berry" userId="39b5a491-701b-4054-842c-4af931312d60" providerId="ADAL" clId="{6A360A5E-96B1-ED44-A61D-039BC0696608}" dt="2023-03-02T16:52:25.535" v="166" actId="1076"/>
          <ac:spMkLst>
            <pc:docMk/>
            <pc:sldMk cId="1818499458" sldId="293"/>
            <ac:spMk id="6" creationId="{3FB9FAA6-CD38-BA6A-6B75-09E268FE430F}"/>
          </ac:spMkLst>
        </pc:spChg>
      </pc:sldChg>
      <pc:sldChg chg="addSp delSp modSp mod">
        <pc:chgData name="Bryan Berry" userId="39b5a491-701b-4054-842c-4af931312d60" providerId="ADAL" clId="{6A360A5E-96B1-ED44-A61D-039BC0696608}" dt="2023-03-07T14:43:05.912" v="168" actId="478"/>
        <pc:sldMkLst>
          <pc:docMk/>
          <pc:sldMk cId="2602707170" sldId="294"/>
        </pc:sldMkLst>
        <pc:spChg chg="add del mod">
          <ac:chgData name="Bryan Berry" userId="39b5a491-701b-4054-842c-4af931312d60" providerId="ADAL" clId="{6A360A5E-96B1-ED44-A61D-039BC0696608}" dt="2023-03-07T14:43:05.912" v="168" actId="478"/>
          <ac:spMkLst>
            <pc:docMk/>
            <pc:sldMk cId="2602707170" sldId="294"/>
            <ac:spMk id="2" creationId="{EC8C162D-8E37-590B-A90D-31D88BB86C07}"/>
          </ac:spMkLst>
        </pc:spChg>
        <pc:spChg chg="mod">
          <ac:chgData name="Bryan Berry" userId="39b5a491-701b-4054-842c-4af931312d60" providerId="ADAL" clId="{6A360A5E-96B1-ED44-A61D-039BC0696608}" dt="2023-03-02T15:28:07.247" v="66" actId="20577"/>
          <ac:spMkLst>
            <pc:docMk/>
            <pc:sldMk cId="2602707170" sldId="294"/>
            <ac:spMk id="3" creationId="{3BC9D842-1C5E-C859-1F2A-E29C48FF24ED}"/>
          </ac:spMkLst>
        </pc:spChg>
      </pc:sldChg>
      <pc:sldChg chg="modSp mod">
        <pc:chgData name="Bryan Berry" userId="39b5a491-701b-4054-842c-4af931312d60" providerId="ADAL" clId="{6A360A5E-96B1-ED44-A61D-039BC0696608}" dt="2023-03-02T15:39:24.202" v="83" actId="1076"/>
        <pc:sldMkLst>
          <pc:docMk/>
          <pc:sldMk cId="4147792766" sldId="300"/>
        </pc:sldMkLst>
        <pc:spChg chg="mod">
          <ac:chgData name="Bryan Berry" userId="39b5a491-701b-4054-842c-4af931312d60" providerId="ADAL" clId="{6A360A5E-96B1-ED44-A61D-039BC0696608}" dt="2023-03-02T15:39:24.202" v="83" actId="1076"/>
          <ac:spMkLst>
            <pc:docMk/>
            <pc:sldMk cId="4147792766" sldId="300"/>
            <ac:spMk id="4" creationId="{8EA9BD83-ED32-9F30-B9F5-DAB660F7A964}"/>
          </ac:spMkLst>
        </pc:spChg>
      </pc:sldChg>
    </pc:docChg>
  </pc:docChgLst>
  <pc:docChgLst>
    <pc:chgData name="Bryan Berry" userId="39b5a491-701b-4054-842c-4af931312d60" providerId="ADAL" clId="{228F49DB-D276-B745-8BEE-D8E76F98B20B}"/>
    <pc:docChg chg="delSld modSld">
      <pc:chgData name="Bryan Berry" userId="39b5a491-701b-4054-842c-4af931312d60" providerId="ADAL" clId="{228F49DB-D276-B745-8BEE-D8E76F98B20B}" dt="2024-04-22T11:14:03.544" v="114" actId="20577"/>
      <pc:docMkLst>
        <pc:docMk/>
      </pc:docMkLst>
      <pc:sldChg chg="del">
        <pc:chgData name="Bryan Berry" userId="39b5a491-701b-4054-842c-4af931312d60" providerId="ADAL" clId="{228F49DB-D276-B745-8BEE-D8E76F98B20B}" dt="2024-04-19T09:11:49.452" v="68" actId="2696"/>
        <pc:sldMkLst>
          <pc:docMk/>
          <pc:sldMk cId="2517323390" sldId="265"/>
        </pc:sldMkLst>
      </pc:sldChg>
      <pc:sldChg chg="del">
        <pc:chgData name="Bryan Berry" userId="39b5a491-701b-4054-842c-4af931312d60" providerId="ADAL" clId="{228F49DB-D276-B745-8BEE-D8E76F98B20B}" dt="2024-04-19T09:11:49.472" v="73" actId="2696"/>
        <pc:sldMkLst>
          <pc:docMk/>
          <pc:sldMk cId="13786516" sldId="267"/>
        </pc:sldMkLst>
      </pc:sldChg>
      <pc:sldChg chg="del">
        <pc:chgData name="Bryan Berry" userId="39b5a491-701b-4054-842c-4af931312d60" providerId="ADAL" clId="{228F49DB-D276-B745-8BEE-D8E76F98B20B}" dt="2024-04-19T09:11:49.467" v="71" actId="2696"/>
        <pc:sldMkLst>
          <pc:docMk/>
          <pc:sldMk cId="435846171" sldId="268"/>
        </pc:sldMkLst>
      </pc:sldChg>
      <pc:sldChg chg="del">
        <pc:chgData name="Bryan Berry" userId="39b5a491-701b-4054-842c-4af931312d60" providerId="ADAL" clId="{228F49DB-D276-B745-8BEE-D8E76F98B20B}" dt="2024-04-19T09:11:49.459" v="69" actId="2696"/>
        <pc:sldMkLst>
          <pc:docMk/>
          <pc:sldMk cId="2690829842" sldId="269"/>
        </pc:sldMkLst>
      </pc:sldChg>
      <pc:sldChg chg="del">
        <pc:chgData name="Bryan Berry" userId="39b5a491-701b-4054-842c-4af931312d60" providerId="ADAL" clId="{228F49DB-D276-B745-8BEE-D8E76F98B20B}" dt="2024-04-19T09:11:49.467" v="72" actId="2696"/>
        <pc:sldMkLst>
          <pc:docMk/>
          <pc:sldMk cId="1634925741" sldId="270"/>
        </pc:sldMkLst>
      </pc:sldChg>
      <pc:sldChg chg="del">
        <pc:chgData name="Bryan Berry" userId="39b5a491-701b-4054-842c-4af931312d60" providerId="ADAL" clId="{228F49DB-D276-B745-8BEE-D8E76F98B20B}" dt="2024-04-19T09:11:49.493" v="77" actId="2696"/>
        <pc:sldMkLst>
          <pc:docMk/>
          <pc:sldMk cId="2941520791" sldId="272"/>
        </pc:sldMkLst>
      </pc:sldChg>
      <pc:sldChg chg="del">
        <pc:chgData name="Bryan Berry" userId="39b5a491-701b-4054-842c-4af931312d60" providerId="ADAL" clId="{228F49DB-D276-B745-8BEE-D8E76F98B20B}" dt="2024-04-19T09:11:49.492" v="76" actId="2696"/>
        <pc:sldMkLst>
          <pc:docMk/>
          <pc:sldMk cId="3702186082" sldId="273"/>
        </pc:sldMkLst>
      </pc:sldChg>
      <pc:sldChg chg="del">
        <pc:chgData name="Bryan Berry" userId="39b5a491-701b-4054-842c-4af931312d60" providerId="ADAL" clId="{228F49DB-D276-B745-8BEE-D8E76F98B20B}" dt="2024-04-19T09:11:49.481" v="74" actId="2696"/>
        <pc:sldMkLst>
          <pc:docMk/>
          <pc:sldMk cId="2233914295" sldId="274"/>
        </pc:sldMkLst>
      </pc:sldChg>
      <pc:sldChg chg="del">
        <pc:chgData name="Bryan Berry" userId="39b5a491-701b-4054-842c-4af931312d60" providerId="ADAL" clId="{228F49DB-D276-B745-8BEE-D8E76F98B20B}" dt="2024-04-19T09:11:49.510" v="80" actId="2696"/>
        <pc:sldMkLst>
          <pc:docMk/>
          <pc:sldMk cId="2766885579" sldId="275"/>
        </pc:sldMkLst>
      </pc:sldChg>
      <pc:sldChg chg="del">
        <pc:chgData name="Bryan Berry" userId="39b5a491-701b-4054-842c-4af931312d60" providerId="ADAL" clId="{228F49DB-D276-B745-8BEE-D8E76F98B20B}" dt="2024-04-19T09:11:49.482" v="75" actId="2696"/>
        <pc:sldMkLst>
          <pc:docMk/>
          <pc:sldMk cId="2084874571" sldId="276"/>
        </pc:sldMkLst>
      </pc:sldChg>
      <pc:sldChg chg="del">
        <pc:chgData name="Bryan Berry" userId="39b5a491-701b-4054-842c-4af931312d60" providerId="ADAL" clId="{228F49DB-D276-B745-8BEE-D8E76F98B20B}" dt="2024-04-19T09:11:49.495" v="79" actId="2696"/>
        <pc:sldMkLst>
          <pc:docMk/>
          <pc:sldMk cId="3867540840" sldId="280"/>
        </pc:sldMkLst>
      </pc:sldChg>
      <pc:sldChg chg="del">
        <pc:chgData name="Bryan Berry" userId="39b5a491-701b-4054-842c-4af931312d60" providerId="ADAL" clId="{228F49DB-D276-B745-8BEE-D8E76F98B20B}" dt="2024-04-19T09:11:49.459" v="70" actId="2696"/>
        <pc:sldMkLst>
          <pc:docMk/>
          <pc:sldMk cId="2314913911" sldId="287"/>
        </pc:sldMkLst>
      </pc:sldChg>
      <pc:sldChg chg="addSp modSp mod">
        <pc:chgData name="Bryan Berry" userId="39b5a491-701b-4054-842c-4af931312d60" providerId="ADAL" clId="{228F49DB-D276-B745-8BEE-D8E76F98B20B}" dt="2024-04-22T11:14:03.544" v="114" actId="20577"/>
        <pc:sldMkLst>
          <pc:docMk/>
          <pc:sldMk cId="2648985631" sldId="288"/>
        </pc:sldMkLst>
        <pc:spChg chg="mod">
          <ac:chgData name="Bryan Berry" userId="39b5a491-701b-4054-842c-4af931312d60" providerId="ADAL" clId="{228F49DB-D276-B745-8BEE-D8E76F98B20B}" dt="2024-04-22T11:13:03.694" v="101" actId="20577"/>
          <ac:spMkLst>
            <pc:docMk/>
            <pc:sldMk cId="2648985631" sldId="288"/>
            <ac:spMk id="2" creationId="{1CEB18F1-9D0E-52F0-6610-C84C0C8BB7F5}"/>
          </ac:spMkLst>
        </pc:spChg>
        <pc:spChg chg="mod">
          <ac:chgData name="Bryan Berry" userId="39b5a491-701b-4054-842c-4af931312d60" providerId="ADAL" clId="{228F49DB-D276-B745-8BEE-D8E76F98B20B}" dt="2024-04-22T11:14:03.544" v="114" actId="20577"/>
          <ac:spMkLst>
            <pc:docMk/>
            <pc:sldMk cId="2648985631" sldId="288"/>
            <ac:spMk id="3" creationId="{EF6B6298-726F-20A4-D2D1-33B5AB11EEA9}"/>
          </ac:spMkLst>
        </pc:spChg>
        <pc:spChg chg="add mod">
          <ac:chgData name="Bryan Berry" userId="39b5a491-701b-4054-842c-4af931312d60" providerId="ADAL" clId="{228F49DB-D276-B745-8BEE-D8E76F98B20B}" dt="2024-04-19T09:11:36.556" v="67" actId="1076"/>
          <ac:spMkLst>
            <pc:docMk/>
            <pc:sldMk cId="2648985631" sldId="288"/>
            <ac:spMk id="4" creationId="{EEBC1DF2-1832-616F-74F9-824C82C7B2E5}"/>
          </ac:spMkLst>
        </pc:spChg>
      </pc:sldChg>
      <pc:sldChg chg="del">
        <pc:chgData name="Bryan Berry" userId="39b5a491-701b-4054-842c-4af931312d60" providerId="ADAL" clId="{228F49DB-D276-B745-8BEE-D8E76F98B20B}" dt="2024-04-19T09:11:49.494" v="78" actId="2696"/>
        <pc:sldMkLst>
          <pc:docMk/>
          <pc:sldMk cId="2288802550" sldId="289"/>
        </pc:sldMkLst>
      </pc:sldChg>
      <pc:sldChg chg="modSp mod">
        <pc:chgData name="Bryan Berry" userId="39b5a491-701b-4054-842c-4af931312d60" providerId="ADAL" clId="{228F49DB-D276-B745-8BEE-D8E76F98B20B}" dt="2024-04-19T09:10:22.012" v="7" actId="20577"/>
        <pc:sldMkLst>
          <pc:docMk/>
          <pc:sldMk cId="2912742672" sldId="307"/>
        </pc:sldMkLst>
        <pc:spChg chg="mod">
          <ac:chgData name="Bryan Berry" userId="39b5a491-701b-4054-842c-4af931312d60" providerId="ADAL" clId="{228F49DB-D276-B745-8BEE-D8E76F98B20B}" dt="2024-04-19T09:10:22.012" v="7" actId="20577"/>
          <ac:spMkLst>
            <pc:docMk/>
            <pc:sldMk cId="2912742672" sldId="307"/>
            <ac:spMk id="2" creationId="{6B19F4AE-492C-8468-BC58-EC88696058B8}"/>
          </ac:spMkLst>
        </pc:spChg>
      </pc:sldChg>
    </pc:docChg>
  </pc:docChgLst>
  <pc:docChgLst>
    <pc:chgData name="Bryan Berry" userId="39b5a491-701b-4054-842c-4af931312d60" providerId="ADAL" clId="{8560AFC4-5360-3942-8436-947F80BE565D}"/>
    <pc:docChg chg="undo addSld delSld modSld">
      <pc:chgData name="Bryan Berry" userId="39b5a491-701b-4054-842c-4af931312d60" providerId="ADAL" clId="{8560AFC4-5360-3942-8436-947F80BE565D}" dt="2023-04-27T14:18:39.954" v="78" actId="1076"/>
      <pc:docMkLst>
        <pc:docMk/>
      </pc:docMkLst>
      <pc:sldChg chg="modNotesTx">
        <pc:chgData name="Bryan Berry" userId="39b5a491-701b-4054-842c-4af931312d60" providerId="ADAL" clId="{8560AFC4-5360-3942-8436-947F80BE565D}" dt="2023-04-20T14:28:04.155" v="72"/>
        <pc:sldMkLst>
          <pc:docMk/>
          <pc:sldMk cId="2713897306" sldId="263"/>
        </pc:sldMkLst>
      </pc:sldChg>
      <pc:sldChg chg="modSp mod modNotesTx">
        <pc:chgData name="Bryan Berry" userId="39b5a491-701b-4054-842c-4af931312d60" providerId="ADAL" clId="{8560AFC4-5360-3942-8436-947F80BE565D}" dt="2023-04-20T14:27:41.178" v="70"/>
        <pc:sldMkLst>
          <pc:docMk/>
          <pc:sldMk cId="2690829842" sldId="269"/>
        </pc:sldMkLst>
        <pc:spChg chg="mod">
          <ac:chgData name="Bryan Berry" userId="39b5a491-701b-4054-842c-4af931312d60" providerId="ADAL" clId="{8560AFC4-5360-3942-8436-947F80BE565D}" dt="2023-04-20T14:20:58.555" v="49" actId="14100"/>
          <ac:spMkLst>
            <pc:docMk/>
            <pc:sldMk cId="2690829842" sldId="269"/>
            <ac:spMk id="6" creationId="{2B4FBC3E-7ACB-499F-A953-3259B712003B}"/>
          </ac:spMkLst>
        </pc:spChg>
      </pc:sldChg>
      <pc:sldChg chg="modNotesTx">
        <pc:chgData name="Bryan Berry" userId="39b5a491-701b-4054-842c-4af931312d60" providerId="ADAL" clId="{8560AFC4-5360-3942-8436-947F80BE565D}" dt="2023-04-20T14:27:30.314" v="68"/>
        <pc:sldMkLst>
          <pc:docMk/>
          <pc:sldMk cId="2233914295" sldId="274"/>
        </pc:sldMkLst>
      </pc:sldChg>
      <pc:sldChg chg="modNotesTx">
        <pc:chgData name="Bryan Berry" userId="39b5a491-701b-4054-842c-4af931312d60" providerId="ADAL" clId="{8560AFC4-5360-3942-8436-947F80BE565D}" dt="2023-04-20T14:27:07.252" v="66"/>
        <pc:sldMkLst>
          <pc:docMk/>
          <pc:sldMk cId="2084874571" sldId="276"/>
        </pc:sldMkLst>
      </pc:sldChg>
      <pc:sldChg chg="modNotesTx">
        <pc:chgData name="Bryan Berry" userId="39b5a491-701b-4054-842c-4af931312d60" providerId="ADAL" clId="{8560AFC4-5360-3942-8436-947F80BE565D}" dt="2023-04-20T14:26:30.170" v="61"/>
        <pc:sldMkLst>
          <pc:docMk/>
          <pc:sldMk cId="3164819141" sldId="282"/>
        </pc:sldMkLst>
      </pc:sldChg>
      <pc:sldChg chg="modNotesTx">
        <pc:chgData name="Bryan Berry" userId="39b5a491-701b-4054-842c-4af931312d60" providerId="ADAL" clId="{8560AFC4-5360-3942-8436-947F80BE565D}" dt="2023-04-20T14:26:06.782" v="57" actId="20577"/>
        <pc:sldMkLst>
          <pc:docMk/>
          <pc:sldMk cId="3759351926" sldId="285"/>
        </pc:sldMkLst>
      </pc:sldChg>
      <pc:sldChg chg="modNotesTx">
        <pc:chgData name="Bryan Berry" userId="39b5a491-701b-4054-842c-4af931312d60" providerId="ADAL" clId="{8560AFC4-5360-3942-8436-947F80BE565D}" dt="2023-04-20T14:27:15.350" v="67"/>
        <pc:sldMkLst>
          <pc:docMk/>
          <pc:sldMk cId="2288802550" sldId="289"/>
        </pc:sldMkLst>
      </pc:sldChg>
      <pc:sldChg chg="addSp delSp modSp mod modNotesTx">
        <pc:chgData name="Bryan Berry" userId="39b5a491-701b-4054-842c-4af931312d60" providerId="ADAL" clId="{8560AFC4-5360-3942-8436-947F80BE565D}" dt="2023-04-20T14:27:03.040" v="65"/>
        <pc:sldMkLst>
          <pc:docMk/>
          <pc:sldMk cId="1818499458" sldId="293"/>
        </pc:sldMkLst>
        <pc:spChg chg="add del mod">
          <ac:chgData name="Bryan Berry" userId="39b5a491-701b-4054-842c-4af931312d60" providerId="ADAL" clId="{8560AFC4-5360-3942-8436-947F80BE565D}" dt="2023-04-20T14:27:03.040" v="65"/>
          <ac:spMkLst>
            <pc:docMk/>
            <pc:sldMk cId="1818499458" sldId="293"/>
            <ac:spMk id="2" creationId="{AF566804-7DC6-DE1B-4D4B-F780EFB52BB6}"/>
          </ac:spMkLst>
        </pc:spChg>
      </pc:sldChg>
      <pc:sldChg chg="modSp mod">
        <pc:chgData name="Bryan Berry" userId="39b5a491-701b-4054-842c-4af931312d60" providerId="ADAL" clId="{8560AFC4-5360-3942-8436-947F80BE565D}" dt="2023-04-27T14:18:39.954" v="78" actId="1076"/>
        <pc:sldMkLst>
          <pc:docMk/>
          <pc:sldMk cId="2602707170" sldId="294"/>
        </pc:sldMkLst>
        <pc:spChg chg="mod">
          <ac:chgData name="Bryan Berry" userId="39b5a491-701b-4054-842c-4af931312d60" providerId="ADAL" clId="{8560AFC4-5360-3942-8436-947F80BE565D}" dt="2023-04-27T14:18:39.954" v="78" actId="1076"/>
          <ac:spMkLst>
            <pc:docMk/>
            <pc:sldMk cId="2602707170" sldId="294"/>
            <ac:spMk id="3" creationId="{3BC9D842-1C5E-C859-1F2A-E29C48FF24ED}"/>
          </ac:spMkLst>
        </pc:spChg>
      </pc:sldChg>
      <pc:sldChg chg="add del mod modShow modNotesTx">
        <pc:chgData name="Bryan Berry" userId="39b5a491-701b-4054-842c-4af931312d60" providerId="ADAL" clId="{8560AFC4-5360-3942-8436-947F80BE565D}" dt="2023-04-20T14:29:05.970" v="77" actId="729"/>
        <pc:sldMkLst>
          <pc:docMk/>
          <pc:sldMk cId="4147792766" sldId="300"/>
        </pc:sldMkLst>
      </pc:sldChg>
      <pc:sldChg chg="add del mod modShow">
        <pc:chgData name="Bryan Berry" userId="39b5a491-701b-4054-842c-4af931312d60" providerId="ADAL" clId="{8560AFC4-5360-3942-8436-947F80BE565D}" dt="2023-04-20T14:29:05.970" v="77" actId="729"/>
        <pc:sldMkLst>
          <pc:docMk/>
          <pc:sldMk cId="1170122688" sldId="306"/>
        </pc:sldMkLst>
      </pc:sldChg>
    </pc:docChg>
  </pc:docChgLst>
  <pc:docChgLst>
    <pc:chgData name="Bryan Berry" userId="39b5a491-701b-4054-842c-4af931312d60" providerId="ADAL" clId="{36500125-50CC-5B49-ADBA-BD66AAF90907}"/>
    <pc:docChg chg="modSld">
      <pc:chgData name="Bryan Berry" userId="39b5a491-701b-4054-842c-4af931312d60" providerId="ADAL" clId="{36500125-50CC-5B49-ADBA-BD66AAF90907}" dt="2024-04-19T08:50:12.552" v="4" actId="1076"/>
      <pc:docMkLst>
        <pc:docMk/>
      </pc:docMkLst>
      <pc:sldChg chg="modSp mod">
        <pc:chgData name="Bryan Berry" userId="39b5a491-701b-4054-842c-4af931312d60" providerId="ADAL" clId="{36500125-50CC-5B49-ADBA-BD66AAF90907}" dt="2024-04-19T08:50:12.552" v="4" actId="1076"/>
        <pc:sldMkLst>
          <pc:docMk/>
          <pc:sldMk cId="2713897306" sldId="263"/>
        </pc:sldMkLst>
        <pc:spChg chg="mod">
          <ac:chgData name="Bryan Berry" userId="39b5a491-701b-4054-842c-4af931312d60" providerId="ADAL" clId="{36500125-50CC-5B49-ADBA-BD66AAF90907}" dt="2024-04-19T08:50:12.552" v="4" actId="1076"/>
          <ac:spMkLst>
            <pc:docMk/>
            <pc:sldMk cId="2713897306" sldId="263"/>
            <ac:spMk id="9" creationId="{9106B7E6-B284-32D4-929F-C7BE1AF6620A}"/>
          </ac:spMkLst>
        </pc:spChg>
      </pc:sldChg>
      <pc:sldChg chg="addSp delSp modSp mod">
        <pc:chgData name="Bryan Berry" userId="39b5a491-701b-4054-842c-4af931312d60" providerId="ADAL" clId="{36500125-50CC-5B49-ADBA-BD66AAF90907}" dt="2024-04-19T08:33:42.301" v="3"/>
        <pc:sldMkLst>
          <pc:docMk/>
          <pc:sldMk cId="3898948933" sldId="281"/>
        </pc:sldMkLst>
        <pc:spChg chg="add del mod">
          <ac:chgData name="Bryan Berry" userId="39b5a491-701b-4054-842c-4af931312d60" providerId="ADAL" clId="{36500125-50CC-5B49-ADBA-BD66AAF90907}" dt="2024-04-19T08:33:42.301" v="3"/>
          <ac:spMkLst>
            <pc:docMk/>
            <pc:sldMk cId="3898948933" sldId="281"/>
            <ac:spMk id="2" creationId="{DF4624AC-3B32-3611-47A1-0C57D190D402}"/>
          </ac:spMkLst>
        </pc:spChg>
        <pc:picChg chg="mod">
          <ac:chgData name="Bryan Berry" userId="39b5a491-701b-4054-842c-4af931312d60" providerId="ADAL" clId="{36500125-50CC-5B49-ADBA-BD66AAF90907}" dt="2024-04-19T08:19:05.957" v="1" actId="1076"/>
          <ac:picMkLst>
            <pc:docMk/>
            <pc:sldMk cId="3898948933" sldId="281"/>
            <ac:picMk id="5" creationId="{2AD6412B-AA1E-CF2D-343D-D1BB74C900E2}"/>
          </ac:picMkLst>
        </pc:picChg>
      </pc:sldChg>
    </pc:docChg>
  </pc:docChgLst>
  <pc:docChgLst>
    <pc:chgData name="Bryan Berry" userId="39b5a491-701b-4054-842c-4af931312d60" providerId="ADAL" clId="{085843B9-8E47-524D-90C0-0439B0DB28B6}"/>
    <pc:docChg chg="undo custSel addSld modSld sldOrd">
      <pc:chgData name="Bryan Berry" userId="39b5a491-701b-4054-842c-4af931312d60" providerId="ADAL" clId="{085843B9-8E47-524D-90C0-0439B0DB28B6}" dt="2022-11-17T17:17:16.127" v="534" actId="20577"/>
      <pc:docMkLst>
        <pc:docMk/>
      </pc:docMkLst>
      <pc:sldChg chg="addSp delSp modSp mod modNotesTx">
        <pc:chgData name="Bryan Berry" userId="39b5a491-701b-4054-842c-4af931312d60" providerId="ADAL" clId="{085843B9-8E47-524D-90C0-0439B0DB28B6}" dt="2022-11-17T15:34:07.951" v="509" actId="403"/>
        <pc:sldMkLst>
          <pc:docMk/>
          <pc:sldMk cId="3759351926" sldId="285"/>
        </pc:sldMkLst>
        <pc:spChg chg="del mod">
          <ac:chgData name="Bryan Berry" userId="39b5a491-701b-4054-842c-4af931312d60" providerId="ADAL" clId="{085843B9-8E47-524D-90C0-0439B0DB28B6}" dt="2022-11-17T12:01:43.464" v="60"/>
          <ac:spMkLst>
            <pc:docMk/>
            <pc:sldMk cId="3759351926" sldId="285"/>
            <ac:spMk id="3" creationId="{98AAC39A-77C2-D8EB-73F0-D03A5A6823E4}"/>
          </ac:spMkLst>
        </pc:spChg>
        <pc:spChg chg="del">
          <ac:chgData name="Bryan Berry" userId="39b5a491-701b-4054-842c-4af931312d60" providerId="ADAL" clId="{085843B9-8E47-524D-90C0-0439B0DB28B6}" dt="2022-11-17T12:02:57.054" v="63" actId="478"/>
          <ac:spMkLst>
            <pc:docMk/>
            <pc:sldMk cId="3759351926" sldId="285"/>
            <ac:spMk id="4" creationId="{D723747E-89B6-297B-35CF-C82583E27B45}"/>
          </ac:spMkLst>
        </pc:spChg>
        <pc:spChg chg="mod">
          <ac:chgData name="Bryan Berry" userId="39b5a491-701b-4054-842c-4af931312d60" providerId="ADAL" clId="{085843B9-8E47-524D-90C0-0439B0DB28B6}" dt="2022-11-17T15:34:07.951" v="509" actId="403"/>
          <ac:spMkLst>
            <pc:docMk/>
            <pc:sldMk cId="3759351926" sldId="285"/>
            <ac:spMk id="5" creationId="{51320A1A-D093-B009-5CFD-3D9E0E15E848}"/>
          </ac:spMkLst>
        </pc:spChg>
        <pc:spChg chg="mod">
          <ac:chgData name="Bryan Berry" userId="39b5a491-701b-4054-842c-4af931312d60" providerId="ADAL" clId="{085843B9-8E47-524D-90C0-0439B0DB28B6}" dt="2022-11-17T12:37:00.413" v="420" actId="1076"/>
          <ac:spMkLst>
            <pc:docMk/>
            <pc:sldMk cId="3759351926" sldId="285"/>
            <ac:spMk id="11" creationId="{1BBE78B0-230A-4AED-D917-E4993B821B34}"/>
          </ac:spMkLst>
        </pc:spChg>
        <pc:spChg chg="add mod">
          <ac:chgData name="Bryan Berry" userId="39b5a491-701b-4054-842c-4af931312d60" providerId="ADAL" clId="{085843B9-8E47-524D-90C0-0439B0DB28B6}" dt="2022-11-17T12:32:36.051" v="407" actId="20577"/>
          <ac:spMkLst>
            <pc:docMk/>
            <pc:sldMk cId="3759351926" sldId="285"/>
            <ac:spMk id="13" creationId="{E3F9DD7F-18F8-622A-69F6-BD9D033DF6DC}"/>
          </ac:spMkLst>
        </pc:spChg>
        <pc:spChg chg="add mod">
          <ac:chgData name="Bryan Berry" userId="39b5a491-701b-4054-842c-4af931312d60" providerId="ADAL" clId="{085843B9-8E47-524D-90C0-0439B0DB28B6}" dt="2022-11-17T12:32:40.738" v="409" actId="404"/>
          <ac:spMkLst>
            <pc:docMk/>
            <pc:sldMk cId="3759351926" sldId="285"/>
            <ac:spMk id="16" creationId="{802BF024-06D1-E567-C69D-A29C5D3D6454}"/>
          </ac:spMkLst>
        </pc:spChg>
        <pc:spChg chg="add mod">
          <ac:chgData name="Bryan Berry" userId="39b5a491-701b-4054-842c-4af931312d60" providerId="ADAL" clId="{085843B9-8E47-524D-90C0-0439B0DB28B6}" dt="2022-11-17T15:33:24.221" v="502" actId="1076"/>
          <ac:spMkLst>
            <pc:docMk/>
            <pc:sldMk cId="3759351926" sldId="285"/>
            <ac:spMk id="17" creationId="{D735CA23-94C0-A2DA-8644-BCA2C1026100}"/>
          </ac:spMkLst>
        </pc:spChg>
        <pc:spChg chg="add mod">
          <ac:chgData name="Bryan Berry" userId="39b5a491-701b-4054-842c-4af931312d60" providerId="ADAL" clId="{085843B9-8E47-524D-90C0-0439B0DB28B6}" dt="2022-11-17T12:32:18.305" v="399" actId="404"/>
          <ac:spMkLst>
            <pc:docMk/>
            <pc:sldMk cId="3759351926" sldId="285"/>
            <ac:spMk id="18" creationId="{4DC0F492-A181-CF2A-C6A1-CFC6F9C6992F}"/>
          </ac:spMkLst>
        </pc:spChg>
        <pc:spChg chg="add del mod">
          <ac:chgData name="Bryan Berry" userId="39b5a491-701b-4054-842c-4af931312d60" providerId="ADAL" clId="{085843B9-8E47-524D-90C0-0439B0DB28B6}" dt="2022-11-17T15:33:04.875" v="496" actId="478"/>
          <ac:spMkLst>
            <pc:docMk/>
            <pc:sldMk cId="3759351926" sldId="285"/>
            <ac:spMk id="21" creationId="{A4E636F9-193F-2F14-F285-B99ADDC5A046}"/>
          </ac:spMkLst>
        </pc:spChg>
        <pc:spChg chg="add del mod">
          <ac:chgData name="Bryan Berry" userId="39b5a491-701b-4054-842c-4af931312d60" providerId="ADAL" clId="{085843B9-8E47-524D-90C0-0439B0DB28B6}" dt="2022-11-17T12:49:29.120" v="423"/>
          <ac:spMkLst>
            <pc:docMk/>
            <pc:sldMk cId="3759351926" sldId="285"/>
            <ac:spMk id="23" creationId="{000F3BF4-5D7E-6EA5-F481-3E6EAEDA9EFB}"/>
          </ac:spMkLst>
        </pc:spChg>
        <pc:picChg chg="mod">
          <ac:chgData name="Bryan Berry" userId="39b5a491-701b-4054-842c-4af931312d60" providerId="ADAL" clId="{085843B9-8E47-524D-90C0-0439B0DB28B6}" dt="2022-11-17T15:33:08.381" v="497" actId="1076"/>
          <ac:picMkLst>
            <pc:docMk/>
            <pc:sldMk cId="3759351926" sldId="285"/>
            <ac:picMk id="2" creationId="{6FD563C9-2AB9-2C90-66AA-5F8E8A50484A}"/>
          </ac:picMkLst>
        </pc:picChg>
        <pc:picChg chg="add mod">
          <ac:chgData name="Bryan Berry" userId="39b5a491-701b-4054-842c-4af931312d60" providerId="ADAL" clId="{085843B9-8E47-524D-90C0-0439B0DB28B6}" dt="2022-11-17T15:33:32.097" v="505" actId="14100"/>
          <ac:picMkLst>
            <pc:docMk/>
            <pc:sldMk cId="3759351926" sldId="285"/>
            <ac:picMk id="6" creationId="{6B936933-2902-429B-CF0C-CC598A4927E6}"/>
          </ac:picMkLst>
        </pc:picChg>
        <pc:picChg chg="mod">
          <ac:chgData name="Bryan Berry" userId="39b5a491-701b-4054-842c-4af931312d60" providerId="ADAL" clId="{085843B9-8E47-524D-90C0-0439B0DB28B6}" dt="2022-11-17T15:33:38.037" v="507" actId="1076"/>
          <ac:picMkLst>
            <pc:docMk/>
            <pc:sldMk cId="3759351926" sldId="285"/>
            <ac:picMk id="7" creationId="{32B5DF69-0FF1-00E9-05E1-16879A2D1678}"/>
          </ac:picMkLst>
        </pc:picChg>
        <pc:picChg chg="add mod">
          <ac:chgData name="Bryan Berry" userId="39b5a491-701b-4054-842c-4af931312d60" providerId="ADAL" clId="{085843B9-8E47-524D-90C0-0439B0DB28B6}" dt="2022-11-17T15:33:28.721" v="504" actId="14100"/>
          <ac:picMkLst>
            <pc:docMk/>
            <pc:sldMk cId="3759351926" sldId="285"/>
            <ac:picMk id="8" creationId="{055C40A5-1AB1-701A-D6BF-EF8F243009E3}"/>
          </ac:picMkLst>
        </pc:picChg>
        <pc:picChg chg="mod modCrop">
          <ac:chgData name="Bryan Berry" userId="39b5a491-701b-4054-842c-4af931312d60" providerId="ADAL" clId="{085843B9-8E47-524D-90C0-0439B0DB28B6}" dt="2022-11-17T12:14:16.617" v="174" actId="1076"/>
          <ac:picMkLst>
            <pc:docMk/>
            <pc:sldMk cId="3759351926" sldId="285"/>
            <ac:picMk id="10" creationId="{77B892DD-9AA8-06DF-8B5C-544626AA6EA3}"/>
          </ac:picMkLst>
        </pc:picChg>
        <pc:picChg chg="add mod">
          <ac:chgData name="Bryan Berry" userId="39b5a491-701b-4054-842c-4af931312d60" providerId="ADAL" clId="{085843B9-8E47-524D-90C0-0439B0DB28B6}" dt="2022-11-17T12:13:32.172" v="134" actId="14100"/>
          <ac:picMkLst>
            <pc:docMk/>
            <pc:sldMk cId="3759351926" sldId="285"/>
            <ac:picMk id="12" creationId="{22C73F6A-D789-C08C-BA54-427D565635E2}"/>
          </ac:picMkLst>
        </pc:picChg>
        <pc:picChg chg="add mod">
          <ac:chgData name="Bryan Berry" userId="39b5a491-701b-4054-842c-4af931312d60" providerId="ADAL" clId="{085843B9-8E47-524D-90C0-0439B0DB28B6}" dt="2022-11-17T12:12:32.550" v="90" actId="1076"/>
          <ac:picMkLst>
            <pc:docMk/>
            <pc:sldMk cId="3759351926" sldId="285"/>
            <ac:picMk id="14" creationId="{D7729F6D-2CED-6E88-B2F9-92A33E61B5DF}"/>
          </ac:picMkLst>
        </pc:picChg>
        <pc:picChg chg="add del mod modCrop">
          <ac:chgData name="Bryan Berry" userId="39b5a491-701b-4054-842c-4af931312d60" providerId="ADAL" clId="{085843B9-8E47-524D-90C0-0439B0DB28B6}" dt="2022-11-17T15:33:01.523" v="495" actId="478"/>
          <ac:picMkLst>
            <pc:docMk/>
            <pc:sldMk cId="3759351926" sldId="285"/>
            <ac:picMk id="20" creationId="{2194A113-59AC-5C39-6EF2-0C4F86F68806}"/>
          </ac:picMkLst>
        </pc:picChg>
        <pc:picChg chg="add del mod">
          <ac:chgData name="Bryan Berry" userId="39b5a491-701b-4054-842c-4af931312d60" providerId="ADAL" clId="{085843B9-8E47-524D-90C0-0439B0DB28B6}" dt="2022-11-17T12:49:26.753" v="421" actId="478"/>
          <ac:picMkLst>
            <pc:docMk/>
            <pc:sldMk cId="3759351926" sldId="285"/>
            <ac:picMk id="22" creationId="{97614779-BEB4-A196-8333-DF4B0737BC09}"/>
          </ac:picMkLst>
        </pc:picChg>
        <pc:picChg chg="add mod modCrop">
          <ac:chgData name="Bryan Berry" userId="39b5a491-701b-4054-842c-4af931312d60" providerId="ADAL" clId="{085843B9-8E47-524D-90C0-0439B0DB28B6}" dt="2022-11-17T15:33:33.930" v="506" actId="1076"/>
          <ac:picMkLst>
            <pc:docMk/>
            <pc:sldMk cId="3759351926" sldId="285"/>
            <ac:picMk id="25" creationId="{B258D290-7EA5-8951-73E7-57B4AB24F97E}"/>
          </ac:picMkLst>
        </pc:picChg>
      </pc:sldChg>
      <pc:sldChg chg="modSp mod">
        <pc:chgData name="Bryan Berry" userId="39b5a491-701b-4054-842c-4af931312d60" providerId="ADAL" clId="{085843B9-8E47-524D-90C0-0439B0DB28B6}" dt="2022-11-17T15:31:51.591" v="493" actId="12"/>
        <pc:sldMkLst>
          <pc:docMk/>
          <pc:sldMk cId="2648985631" sldId="288"/>
        </pc:sldMkLst>
        <pc:spChg chg="mod">
          <ac:chgData name="Bryan Berry" userId="39b5a491-701b-4054-842c-4af931312d60" providerId="ADAL" clId="{085843B9-8E47-524D-90C0-0439B0DB28B6}" dt="2022-11-17T15:31:51.591" v="493" actId="12"/>
          <ac:spMkLst>
            <pc:docMk/>
            <pc:sldMk cId="2648985631" sldId="288"/>
            <ac:spMk id="3" creationId="{EF6B6298-726F-20A4-D2D1-33B5AB11EEA9}"/>
          </ac:spMkLst>
        </pc:spChg>
      </pc:sldChg>
      <pc:sldChg chg="modSp mod">
        <pc:chgData name="Bryan Berry" userId="39b5a491-701b-4054-842c-4af931312d60" providerId="ADAL" clId="{085843B9-8E47-524D-90C0-0439B0DB28B6}" dt="2022-11-17T15:37:41.338" v="528" actId="20577"/>
        <pc:sldMkLst>
          <pc:docMk/>
          <pc:sldMk cId="1895203400" sldId="290"/>
        </pc:sldMkLst>
        <pc:spChg chg="mod">
          <ac:chgData name="Bryan Berry" userId="39b5a491-701b-4054-842c-4af931312d60" providerId="ADAL" clId="{085843B9-8E47-524D-90C0-0439B0DB28B6}" dt="2022-11-17T15:37:41.338" v="528" actId="20577"/>
          <ac:spMkLst>
            <pc:docMk/>
            <pc:sldMk cId="1895203400" sldId="290"/>
            <ac:spMk id="2" creationId="{75FD35F4-FFD2-3DC7-2B72-B1D4E98554D3}"/>
          </ac:spMkLst>
        </pc:spChg>
      </pc:sldChg>
      <pc:sldChg chg="modSp mod">
        <pc:chgData name="Bryan Berry" userId="39b5a491-701b-4054-842c-4af931312d60" providerId="ADAL" clId="{085843B9-8E47-524D-90C0-0439B0DB28B6}" dt="2022-11-17T17:17:16.127" v="534" actId="20577"/>
        <pc:sldMkLst>
          <pc:docMk/>
          <pc:sldMk cId="1818499458" sldId="293"/>
        </pc:sldMkLst>
        <pc:spChg chg="mod">
          <ac:chgData name="Bryan Berry" userId="39b5a491-701b-4054-842c-4af931312d60" providerId="ADAL" clId="{085843B9-8E47-524D-90C0-0439B0DB28B6}" dt="2022-11-17T17:17:16.127" v="534" actId="20577"/>
          <ac:spMkLst>
            <pc:docMk/>
            <pc:sldMk cId="1818499458" sldId="293"/>
            <ac:spMk id="6" creationId="{3FB9FAA6-CD38-BA6A-6B75-09E268FE430F}"/>
          </ac:spMkLst>
        </pc:spChg>
      </pc:sldChg>
      <pc:sldChg chg="ord">
        <pc:chgData name="Bryan Berry" userId="39b5a491-701b-4054-842c-4af931312d60" providerId="ADAL" clId="{085843B9-8E47-524D-90C0-0439B0DB28B6}" dt="2022-11-17T15:32:29.097" v="494" actId="20578"/>
        <pc:sldMkLst>
          <pc:docMk/>
          <pc:sldMk cId="2602707170" sldId="294"/>
        </pc:sldMkLst>
      </pc:sldChg>
      <pc:sldChg chg="addSp modSp add mod">
        <pc:chgData name="Bryan Berry" userId="39b5a491-701b-4054-842c-4af931312d60" providerId="ADAL" clId="{085843B9-8E47-524D-90C0-0439B0DB28B6}" dt="2022-11-17T15:55:13.956" v="531" actId="1076"/>
        <pc:sldMkLst>
          <pc:docMk/>
          <pc:sldMk cId="4147792766" sldId="300"/>
        </pc:sldMkLst>
        <pc:spChg chg="add mod">
          <ac:chgData name="Bryan Berry" userId="39b5a491-701b-4054-842c-4af931312d60" providerId="ADAL" clId="{085843B9-8E47-524D-90C0-0439B0DB28B6}" dt="2022-11-17T15:55:13.956" v="531" actId="1076"/>
          <ac:spMkLst>
            <pc:docMk/>
            <pc:sldMk cId="4147792766" sldId="300"/>
            <ac:spMk id="4" creationId="{8EA9BD83-ED32-9F30-B9F5-DAB660F7A964}"/>
          </ac:spMkLst>
        </pc:spChg>
      </pc:sldChg>
      <pc:sldChg chg="add">
        <pc:chgData name="Bryan Berry" userId="39b5a491-701b-4054-842c-4af931312d60" providerId="ADAL" clId="{085843B9-8E47-524D-90C0-0439B0DB28B6}" dt="2022-11-17T15:54:51.780" v="529"/>
        <pc:sldMkLst>
          <pc:docMk/>
          <pc:sldMk cId="1170122688" sldId="306"/>
        </pc:sldMkLst>
      </pc:sldChg>
    </pc:docChg>
  </pc:docChgLst>
  <pc:docChgLst>
    <pc:chgData name="Bryan Berry" userId="39b5a491-701b-4054-842c-4af931312d60" providerId="ADAL" clId="{FEA2E553-F637-6C48-A931-ADFA9325CDC9}"/>
    <pc:docChg chg="custSel modSld">
      <pc:chgData name="Bryan Berry" userId="39b5a491-701b-4054-842c-4af931312d60" providerId="ADAL" clId="{FEA2E553-F637-6C48-A931-ADFA9325CDC9}" dt="2024-05-27T09:49:33.362" v="18" actId="20577"/>
      <pc:docMkLst>
        <pc:docMk/>
      </pc:docMkLst>
      <pc:sldChg chg="modSp mod">
        <pc:chgData name="Bryan Berry" userId="39b5a491-701b-4054-842c-4af931312d60" providerId="ADAL" clId="{FEA2E553-F637-6C48-A931-ADFA9325CDC9}" dt="2024-05-27T09:49:33.362" v="18" actId="20577"/>
        <pc:sldMkLst>
          <pc:docMk/>
          <pc:sldMk cId="3317938167" sldId="264"/>
        </pc:sldMkLst>
        <pc:spChg chg="mod">
          <ac:chgData name="Bryan Berry" userId="39b5a491-701b-4054-842c-4af931312d60" providerId="ADAL" clId="{FEA2E553-F637-6C48-A931-ADFA9325CDC9}" dt="2024-05-27T09:49:33.362" v="18" actId="20577"/>
          <ac:spMkLst>
            <pc:docMk/>
            <pc:sldMk cId="3317938167" sldId="264"/>
            <ac:spMk id="3" creationId="{3A83F7DC-0FB9-1CD8-4C7D-98CB8AC3B0A6}"/>
          </ac:spMkLst>
        </pc:spChg>
      </pc:sldChg>
      <pc:sldChg chg="delSp modSp mod">
        <pc:chgData name="Bryan Berry" userId="39b5a491-701b-4054-842c-4af931312d60" providerId="ADAL" clId="{FEA2E553-F637-6C48-A931-ADFA9325CDC9}" dt="2024-05-27T09:33:50.127" v="14" actId="20577"/>
        <pc:sldMkLst>
          <pc:docMk/>
          <pc:sldMk cId="2648985631" sldId="288"/>
        </pc:sldMkLst>
        <pc:spChg chg="mod">
          <ac:chgData name="Bryan Berry" userId="39b5a491-701b-4054-842c-4af931312d60" providerId="ADAL" clId="{FEA2E553-F637-6C48-A931-ADFA9325CDC9}" dt="2024-05-27T09:33:50.127" v="14" actId="20577"/>
          <ac:spMkLst>
            <pc:docMk/>
            <pc:sldMk cId="2648985631" sldId="288"/>
            <ac:spMk id="2" creationId="{1CEB18F1-9D0E-52F0-6610-C84C0C8BB7F5}"/>
          </ac:spMkLst>
        </pc:spChg>
        <pc:picChg chg="del">
          <ac:chgData name="Bryan Berry" userId="39b5a491-701b-4054-842c-4af931312d60" providerId="ADAL" clId="{FEA2E553-F637-6C48-A931-ADFA9325CDC9}" dt="2024-05-27T09:30:07.498" v="0" actId="478"/>
          <ac:picMkLst>
            <pc:docMk/>
            <pc:sldMk cId="2648985631" sldId="288"/>
            <ac:picMk id="25" creationId="{15DFB95D-8412-08A1-C07D-BBF880305AC4}"/>
          </ac:picMkLst>
        </pc:picChg>
      </pc:sldChg>
    </pc:docChg>
  </pc:docChgLst>
  <pc:docChgLst>
    <pc:chgData name="Sally Smith" userId="61fe4183-73c7-449c-a012-360317535405" providerId="ADAL" clId="{01B6417D-DD9B-4580-9D0E-DFAF288855BA}"/>
    <pc:docChg chg="custSel modSld">
      <pc:chgData name="Sally Smith" userId="61fe4183-73c7-449c-a012-360317535405" providerId="ADAL" clId="{01B6417D-DD9B-4580-9D0E-DFAF288855BA}" dt="2024-05-24T13:41:51.034" v="8"/>
      <pc:docMkLst>
        <pc:docMk/>
      </pc:docMkLst>
      <pc:sldChg chg="modTransition">
        <pc:chgData name="Sally Smith" userId="61fe4183-73c7-449c-a012-360317535405" providerId="ADAL" clId="{01B6417D-DD9B-4580-9D0E-DFAF288855BA}" dt="2024-05-24T13:41:41.042" v="7"/>
        <pc:sldMkLst>
          <pc:docMk/>
          <pc:sldMk cId="3582056705" sldId="262"/>
        </pc:sldMkLst>
      </pc:sldChg>
      <pc:sldChg chg="modTransition">
        <pc:chgData name="Sally Smith" userId="61fe4183-73c7-449c-a012-360317535405" providerId="ADAL" clId="{01B6417D-DD9B-4580-9D0E-DFAF288855BA}" dt="2024-05-24T13:41:41.042" v="7"/>
        <pc:sldMkLst>
          <pc:docMk/>
          <pc:sldMk cId="2713897306" sldId="263"/>
        </pc:sldMkLst>
      </pc:sldChg>
      <pc:sldChg chg="modTransition">
        <pc:chgData name="Sally Smith" userId="61fe4183-73c7-449c-a012-360317535405" providerId="ADAL" clId="{01B6417D-DD9B-4580-9D0E-DFAF288855BA}" dt="2024-05-24T13:41:41.042" v="7"/>
        <pc:sldMkLst>
          <pc:docMk/>
          <pc:sldMk cId="3317938167" sldId="264"/>
        </pc:sldMkLst>
      </pc:sldChg>
      <pc:sldChg chg="modTransition">
        <pc:chgData name="Sally Smith" userId="61fe4183-73c7-449c-a012-360317535405" providerId="ADAL" clId="{01B6417D-DD9B-4580-9D0E-DFAF288855BA}" dt="2024-05-24T13:41:41.042" v="7"/>
        <pc:sldMkLst>
          <pc:docMk/>
          <pc:sldMk cId="3898948933" sldId="281"/>
        </pc:sldMkLst>
      </pc:sldChg>
      <pc:sldChg chg="modTransition">
        <pc:chgData name="Sally Smith" userId="61fe4183-73c7-449c-a012-360317535405" providerId="ADAL" clId="{01B6417D-DD9B-4580-9D0E-DFAF288855BA}" dt="2024-05-24T13:41:41.042" v="7"/>
        <pc:sldMkLst>
          <pc:docMk/>
          <pc:sldMk cId="3164819141" sldId="282"/>
        </pc:sldMkLst>
      </pc:sldChg>
      <pc:sldChg chg="modTransition">
        <pc:chgData name="Sally Smith" userId="61fe4183-73c7-449c-a012-360317535405" providerId="ADAL" clId="{01B6417D-DD9B-4580-9D0E-DFAF288855BA}" dt="2024-05-24T13:41:41.042" v="7"/>
        <pc:sldMkLst>
          <pc:docMk/>
          <pc:sldMk cId="3725284495" sldId="283"/>
        </pc:sldMkLst>
      </pc:sldChg>
      <pc:sldChg chg="modTransition">
        <pc:chgData name="Sally Smith" userId="61fe4183-73c7-449c-a012-360317535405" providerId="ADAL" clId="{01B6417D-DD9B-4580-9D0E-DFAF288855BA}" dt="2024-05-24T13:41:41.042" v="7"/>
        <pc:sldMkLst>
          <pc:docMk/>
          <pc:sldMk cId="2989847222" sldId="284"/>
        </pc:sldMkLst>
      </pc:sldChg>
      <pc:sldChg chg="modTransition">
        <pc:chgData name="Sally Smith" userId="61fe4183-73c7-449c-a012-360317535405" providerId="ADAL" clId="{01B6417D-DD9B-4580-9D0E-DFAF288855BA}" dt="2024-05-24T13:41:41.042" v="7"/>
        <pc:sldMkLst>
          <pc:docMk/>
          <pc:sldMk cId="3759351926" sldId="285"/>
        </pc:sldMkLst>
      </pc:sldChg>
      <pc:sldChg chg="modTransition">
        <pc:chgData name="Sally Smith" userId="61fe4183-73c7-449c-a012-360317535405" providerId="ADAL" clId="{01B6417D-DD9B-4580-9D0E-DFAF288855BA}" dt="2024-05-24T13:41:41.042" v="7"/>
        <pc:sldMkLst>
          <pc:docMk/>
          <pc:sldMk cId="631725994" sldId="286"/>
        </pc:sldMkLst>
      </pc:sldChg>
      <pc:sldChg chg="addSp delSp modSp mod modTransition delAnim">
        <pc:chgData name="Sally Smith" userId="61fe4183-73c7-449c-a012-360317535405" providerId="ADAL" clId="{01B6417D-DD9B-4580-9D0E-DFAF288855BA}" dt="2024-05-24T13:41:41.042" v="7"/>
        <pc:sldMkLst>
          <pc:docMk/>
          <pc:sldMk cId="2648985631" sldId="288"/>
        </pc:sldMkLst>
        <pc:picChg chg="add del mod">
          <ac:chgData name="Sally Smith" userId="61fe4183-73c7-449c-a012-360317535405" providerId="ADAL" clId="{01B6417D-DD9B-4580-9D0E-DFAF288855BA}" dt="2024-05-24T13:36:07.326" v="1" actId="478"/>
          <ac:picMkLst>
            <pc:docMk/>
            <pc:sldMk cId="2648985631" sldId="288"/>
            <ac:picMk id="7" creationId="{121119BC-7D7D-DEF3-B69E-11908C53997D}"/>
          </ac:picMkLst>
        </pc:picChg>
        <pc:picChg chg="add del mod">
          <ac:chgData name="Sally Smith" userId="61fe4183-73c7-449c-a012-360317535405" providerId="ADAL" clId="{01B6417D-DD9B-4580-9D0E-DFAF288855BA}" dt="2024-05-24T13:36:47.426" v="4"/>
          <ac:picMkLst>
            <pc:docMk/>
            <pc:sldMk cId="2648985631" sldId="288"/>
            <ac:picMk id="12" creationId="{F647EEBC-6CEA-D607-5E05-B286A11F145F}"/>
          </ac:picMkLst>
        </pc:picChg>
        <pc:picChg chg="add del mod">
          <ac:chgData name="Sally Smith" userId="61fe4183-73c7-449c-a012-360317535405" providerId="ADAL" clId="{01B6417D-DD9B-4580-9D0E-DFAF288855BA}" dt="2024-05-24T13:36:59.426" v="5" actId="478"/>
          <ac:picMkLst>
            <pc:docMk/>
            <pc:sldMk cId="2648985631" sldId="288"/>
            <ac:picMk id="13" creationId="{8F134615-24AD-D1FF-59B9-C2434D86A85C}"/>
          </ac:picMkLst>
        </pc:picChg>
        <pc:picChg chg="add mod">
          <ac:chgData name="Sally Smith" userId="61fe4183-73c7-449c-a012-360317535405" providerId="ADAL" clId="{01B6417D-DD9B-4580-9D0E-DFAF288855BA}" dt="2024-05-24T13:41:40.941" v="6" actId="34307"/>
          <ac:picMkLst>
            <pc:docMk/>
            <pc:sldMk cId="2648985631" sldId="288"/>
            <ac:picMk id="25" creationId="{15DFB95D-8412-08A1-C07D-BBF880305AC4}"/>
          </ac:picMkLst>
        </pc:picChg>
      </pc:sldChg>
      <pc:sldChg chg="addSp modSp modTransition">
        <pc:chgData name="Sally Smith" userId="61fe4183-73c7-449c-a012-360317535405" providerId="ADAL" clId="{01B6417D-DD9B-4580-9D0E-DFAF288855BA}" dt="2024-05-24T13:41:51.034" v="8"/>
        <pc:sldMkLst>
          <pc:docMk/>
          <pc:sldMk cId="2912742672" sldId="307"/>
        </pc:sldMkLst>
        <pc:picChg chg="add mod">
          <ac:chgData name="Sally Smith" userId="61fe4183-73c7-449c-a012-360317535405" providerId="ADAL" clId="{01B6417D-DD9B-4580-9D0E-DFAF288855BA}" dt="2024-05-24T13:41:51.034" v="8"/>
          <ac:picMkLst>
            <pc:docMk/>
            <pc:sldMk cId="2912742672" sldId="307"/>
            <ac:picMk id="6" creationId="{42E5D7F6-1855-D014-9333-547D4EFD0230}"/>
          </ac:picMkLst>
        </pc:picChg>
      </pc:sldChg>
    </pc:docChg>
  </pc:docChgLst>
  <pc:docChgLst>
    <pc:chgData name="Bryan Berry" userId="39b5a491-701b-4054-842c-4af931312d60" providerId="ADAL" clId="{12946B50-B86C-F54D-86DE-EC445CA4DDB2}"/>
    <pc:docChg chg="custSel modSld">
      <pc:chgData name="Bryan Berry" userId="39b5a491-701b-4054-842c-4af931312d60" providerId="ADAL" clId="{12946B50-B86C-F54D-86DE-EC445CA4DDB2}" dt="2024-05-27T09:28:39.901" v="208" actId="478"/>
      <pc:docMkLst>
        <pc:docMk/>
      </pc:docMkLst>
      <pc:sldChg chg="delSp modSp mod">
        <pc:chgData name="Bryan Berry" userId="39b5a491-701b-4054-842c-4af931312d60" providerId="ADAL" clId="{12946B50-B86C-F54D-86DE-EC445CA4DDB2}" dt="2024-05-27T09:28:39.901" v="208" actId="478"/>
        <pc:sldMkLst>
          <pc:docMk/>
          <pc:sldMk cId="2648985631" sldId="288"/>
        </pc:sldMkLst>
        <pc:spChg chg="del mod">
          <ac:chgData name="Bryan Berry" userId="39b5a491-701b-4054-842c-4af931312d60" providerId="ADAL" clId="{12946B50-B86C-F54D-86DE-EC445CA4DDB2}" dt="2024-05-27T09:28:39.901" v="208" actId="478"/>
          <ac:spMkLst>
            <pc:docMk/>
            <pc:sldMk cId="2648985631" sldId="288"/>
            <ac:spMk id="4" creationId="{EEBC1DF2-1832-616F-74F9-824C82C7B2E5}"/>
          </ac:spMkLst>
        </pc:spChg>
      </pc:sldChg>
      <pc:sldChg chg="modSp mod">
        <pc:chgData name="Bryan Berry" userId="39b5a491-701b-4054-842c-4af931312d60" providerId="ADAL" clId="{12946B50-B86C-F54D-86DE-EC445CA4DDB2}" dt="2024-05-27T09:28:29.048" v="206" actId="20577"/>
        <pc:sldMkLst>
          <pc:docMk/>
          <pc:sldMk cId="2912742672" sldId="307"/>
        </pc:sldMkLst>
        <pc:spChg chg="mod">
          <ac:chgData name="Bryan Berry" userId="39b5a491-701b-4054-842c-4af931312d60" providerId="ADAL" clId="{12946B50-B86C-F54D-86DE-EC445CA4DDB2}" dt="2024-05-27T09:00:31.921" v="205" actId="1076"/>
          <ac:spMkLst>
            <pc:docMk/>
            <pc:sldMk cId="2912742672" sldId="307"/>
            <ac:spMk id="2" creationId="{6B19F4AE-492C-8468-BC58-EC88696058B8}"/>
          </ac:spMkLst>
        </pc:spChg>
        <pc:spChg chg="mod">
          <ac:chgData name="Bryan Berry" userId="39b5a491-701b-4054-842c-4af931312d60" providerId="ADAL" clId="{12946B50-B86C-F54D-86DE-EC445CA4DDB2}" dt="2024-05-27T09:28:29.048" v="206" actId="20577"/>
          <ac:spMkLst>
            <pc:docMk/>
            <pc:sldMk cId="2912742672" sldId="307"/>
            <ac:spMk id="4" creationId="{210E65A1-338A-5C72-8327-CD8CD39E2C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8CF02-A2F9-314B-B394-C38147F01A18}"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FAF5-EB17-2641-91C4-ACAE7A359321}" type="slidenum">
              <a:rPr lang="en-GB" smtClean="0"/>
              <a:t>‹#›</a:t>
            </a:fld>
            <a:endParaRPr lang="en-GB"/>
          </a:p>
        </p:txBody>
      </p:sp>
    </p:spTree>
    <p:extLst>
      <p:ext uri="{BB962C8B-B14F-4D97-AF65-F5344CB8AC3E}">
        <p14:creationId xmlns:p14="http://schemas.microsoft.com/office/powerpoint/2010/main" val="10400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org/content/article/what-does-scientist-look-children-are-drawing-women-more-ev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op.org/strategy/limit-less#gre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op.org/strategy/limit-l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Physics as well as being an academic subject it is also the incorporated in many vocations</a:t>
            </a:r>
          </a:p>
          <a:p>
            <a:endParaRPr lang="en-GB"/>
          </a:p>
          <a:p>
            <a:r>
              <a:rPr lang="en-GB"/>
              <a:t>Physics skill are sought after in engineering, medicine, computing, finance as well as for trades such as a builder, electrician or plumber.</a:t>
            </a:r>
          </a:p>
        </p:txBody>
      </p:sp>
      <p:sp>
        <p:nvSpPr>
          <p:cNvPr id="4" name="Slide Number Placeholder 3"/>
          <p:cNvSpPr>
            <a:spLocks noGrp="1"/>
          </p:cNvSpPr>
          <p:nvPr>
            <p:ph type="sldNum" sz="quarter" idx="5"/>
          </p:nvPr>
        </p:nvSpPr>
        <p:spPr/>
        <p:txBody>
          <a:bodyPr/>
          <a:lstStyle/>
          <a:p>
            <a:fld id="{067D460F-663C-E64F-9888-515F882595B1}" type="slidenum">
              <a:rPr lang="en-GB" smtClean="0"/>
              <a:t>3</a:t>
            </a:fld>
            <a:endParaRPr lang="en-GB"/>
          </a:p>
        </p:txBody>
      </p:sp>
    </p:spTree>
    <p:extLst>
      <p:ext uri="{BB962C8B-B14F-4D97-AF65-F5344CB8AC3E}">
        <p14:creationId xmlns:p14="http://schemas.microsoft.com/office/powerpoint/2010/main" val="287609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a:solidFill>
                  <a:srgbClr val="404A60"/>
                </a:solidFill>
                <a:effectLst/>
                <a:latin typeface="Tahoma" panose="020B0604030504040204" pitchFamily="34" charset="0"/>
                <a:ea typeface="Tahoma" panose="020B0604030504040204" pitchFamily="34" charset="0"/>
                <a:cs typeface="Tahoma" panose="020B0604030504040204" pitchFamily="34" charset="0"/>
                <a:hlinkClick r:id="rId3"/>
              </a:rPr>
              <a:t>What does a scientist look like? Children are drawing women more than ever before</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Unfortunately, some young people are put off by the misconceived ideas they are told about what physics is and if they continue in a physics career. Others are denied the opportunity to study physics due to the prejudice and stereotypes that they experience because of who they are. </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As a result, too many young people are made to feel that they can’t do physics, or they just don’t fit in. This is a problem because when young people are deterred from studying physics, they are missing out on the many benefits that studying physics brings. </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Crucially, they are also being denied the opportunity to explore how their world works and contribute to shaping their future as informed citizens.</a:t>
            </a:r>
          </a:p>
          <a:p>
            <a:endParaRPr lang="en-GB"/>
          </a:p>
        </p:txBody>
      </p:sp>
      <p:sp>
        <p:nvSpPr>
          <p:cNvPr id="4" name="Slide Number Placeholder 3"/>
          <p:cNvSpPr>
            <a:spLocks noGrp="1"/>
          </p:cNvSpPr>
          <p:nvPr>
            <p:ph type="sldNum" sz="quarter" idx="5"/>
          </p:nvPr>
        </p:nvSpPr>
        <p:spPr/>
        <p:txBody>
          <a:bodyPr/>
          <a:lstStyle/>
          <a:p>
            <a:fld id="{EBDBFAF5-EB17-2641-91C4-ACAE7A359321}" type="slidenum">
              <a:rPr lang="en-GB" smtClean="0"/>
              <a:t>4</a:t>
            </a:fld>
            <a:endParaRPr lang="en-GB"/>
          </a:p>
        </p:txBody>
      </p:sp>
    </p:spTree>
    <p:extLst>
      <p:ext uri="{BB962C8B-B14F-4D97-AF65-F5344CB8AC3E}">
        <p14:creationId xmlns:p14="http://schemas.microsoft.com/office/powerpoint/2010/main" val="27733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DBFAF5-EB17-2641-91C4-ACAE7A359321}" type="slidenum">
              <a:rPr lang="en-GB" smtClean="0"/>
              <a:t>5</a:t>
            </a:fld>
            <a:endParaRPr lang="en-GB"/>
          </a:p>
        </p:txBody>
      </p:sp>
    </p:spTree>
    <p:extLst>
      <p:ext uri="{BB962C8B-B14F-4D97-AF65-F5344CB8AC3E}">
        <p14:creationId xmlns:p14="http://schemas.microsoft.com/office/powerpoint/2010/main" val="308879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BFAF5-EB17-2641-91C4-ACAE7A359321}" type="slidenum">
              <a:rPr lang="en-GB" smtClean="0"/>
              <a:t>6</a:t>
            </a:fld>
            <a:endParaRPr lang="en-GB"/>
          </a:p>
        </p:txBody>
      </p:sp>
    </p:spTree>
    <p:extLst>
      <p:ext uri="{BB962C8B-B14F-4D97-AF65-F5344CB8AC3E}">
        <p14:creationId xmlns:p14="http://schemas.microsoft.com/office/powerpoint/2010/main" val="389209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404A60"/>
                </a:solidFill>
                <a:hlinkClick r:id="rId3"/>
              </a:rPr>
              <a:t>Limitless</a:t>
            </a:r>
            <a:endParaRPr lang="en-GB" sz="1200">
              <a:solidFill>
                <a:srgbClr val="404A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04A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04A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404A60"/>
                </a:solidFill>
              </a:rPr>
              <a:t>Women and BME groups are underrepresented in Physics. This forms the basis of the IOP’s Limitless campaign which is attempting to address these issues. </a:t>
            </a:r>
            <a:endParaRPr lang="en-GB"/>
          </a:p>
        </p:txBody>
      </p:sp>
      <p:sp>
        <p:nvSpPr>
          <p:cNvPr id="4" name="Slide Number Placeholder 3"/>
          <p:cNvSpPr>
            <a:spLocks noGrp="1"/>
          </p:cNvSpPr>
          <p:nvPr>
            <p:ph type="sldNum" sz="quarter" idx="5"/>
          </p:nvPr>
        </p:nvSpPr>
        <p:spPr/>
        <p:txBody>
          <a:bodyPr/>
          <a:lstStyle/>
          <a:p>
            <a:fld id="{EBDBFAF5-EB17-2641-91C4-ACAE7A359321}" type="slidenum">
              <a:rPr lang="en-GB" smtClean="0"/>
              <a:t>7</a:t>
            </a:fld>
            <a:endParaRPr lang="en-GB"/>
          </a:p>
        </p:txBody>
      </p:sp>
    </p:spTree>
    <p:extLst>
      <p:ext uri="{BB962C8B-B14F-4D97-AF65-F5344CB8AC3E}">
        <p14:creationId xmlns:p14="http://schemas.microsoft.com/office/powerpoint/2010/main" val="4918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The last statistic is also perhaps one of the reasons why many young people do not pursue physics.</a:t>
            </a:r>
          </a:p>
          <a:p>
            <a:endParaRPr lang="en-GB"/>
          </a:p>
          <a:p>
            <a:endParaRPr lang="en-GB"/>
          </a:p>
        </p:txBody>
      </p:sp>
      <p:sp>
        <p:nvSpPr>
          <p:cNvPr id="4" name="Slide Number Placeholder 3"/>
          <p:cNvSpPr>
            <a:spLocks noGrp="1"/>
          </p:cNvSpPr>
          <p:nvPr>
            <p:ph type="sldNum" sz="quarter" idx="5"/>
          </p:nvPr>
        </p:nvSpPr>
        <p:spPr/>
        <p:txBody>
          <a:bodyPr/>
          <a:lstStyle/>
          <a:p>
            <a:fld id="{EBDBFAF5-EB17-2641-91C4-ACAE7A359321}" type="slidenum">
              <a:rPr lang="en-GB" smtClean="0"/>
              <a:t>8</a:t>
            </a:fld>
            <a:endParaRPr lang="en-GB"/>
          </a:p>
        </p:txBody>
      </p:sp>
    </p:spTree>
    <p:extLst>
      <p:ext uri="{BB962C8B-B14F-4D97-AF65-F5344CB8AC3E}">
        <p14:creationId xmlns:p14="http://schemas.microsoft.com/office/powerpoint/2010/main" val="25454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are crucial to encouraging more young people from underrepresented groups to study physics in school and consider a career using physics. </a:t>
            </a:r>
          </a:p>
          <a:p>
            <a:endParaRPr lang="en-GB"/>
          </a:p>
          <a:p>
            <a:r>
              <a:rPr lang="en-GB"/>
              <a:t>Educators in nurseries and schools must see young people as individuals so that they can be helped to realise their full potential and be supported to make their own choices. </a:t>
            </a:r>
          </a:p>
          <a:p>
            <a:endParaRPr lang="en-GB"/>
          </a:p>
          <a:p>
            <a:r>
              <a:rPr lang="en-GB"/>
              <a:t>Unfortunately, some educators make assumptions about young people based on their ethnicity, gender identity, disability, sexual orientation and social background rather than who they are as individuals. By expressing their own conscious or unconscious biases, these educators discourage young people from exploring all of their possibilities. </a:t>
            </a:r>
          </a:p>
          <a:p>
            <a:endParaRPr lang="en-GB"/>
          </a:p>
          <a:p>
            <a:r>
              <a:rPr lang="en-GB"/>
              <a:t>This is by no means a new problem, but it is a problem that demands our urgent attention. Attainment gaps between girls and boys, disadvantaged young people and their peers, and young people of different ethnicities have persisted for too long. As these attainment gaps grow wider, not closer, we must act now to build a better, more equitable education system for all. </a:t>
            </a:r>
          </a:p>
          <a:p>
            <a:endParaRPr lang="en-GB"/>
          </a:p>
          <a:p>
            <a:r>
              <a:rPr lang="en-GB"/>
              <a:t>However, many schools have few or no specialist physics teachers. How do young people then get up to date information about where physics can take them?</a:t>
            </a:r>
          </a:p>
        </p:txBody>
      </p:sp>
      <p:sp>
        <p:nvSpPr>
          <p:cNvPr id="4" name="Slide Number Placeholder 3"/>
          <p:cNvSpPr>
            <a:spLocks noGrp="1"/>
          </p:cNvSpPr>
          <p:nvPr>
            <p:ph type="sldNum" sz="quarter" idx="5"/>
          </p:nvPr>
        </p:nvSpPr>
        <p:spPr/>
        <p:txBody>
          <a:bodyPr/>
          <a:lstStyle/>
          <a:p>
            <a:fld id="{EBDBFAF5-EB17-2641-91C4-ACAE7A359321}" type="slidenum">
              <a:rPr lang="en-GB" smtClean="0"/>
              <a:t>9</a:t>
            </a:fld>
            <a:endParaRPr lang="en-GB"/>
          </a:p>
        </p:txBody>
      </p:sp>
    </p:spTree>
    <p:extLst>
      <p:ext uri="{BB962C8B-B14F-4D97-AF65-F5344CB8AC3E}">
        <p14:creationId xmlns:p14="http://schemas.microsoft.com/office/powerpoint/2010/main" val="32513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Young people and their families need to know the positive benefits of continuing with physics. This could be either through study or an apprenticeship or technical role. They need to know that studying physics doesn’t narrow career opportunities but opens doors to jobs in many sectors.</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More also needs to be done to make sure young people know about the contribution that physics makes to our society and the opportunities it gives them to change their world.</a:t>
            </a:r>
          </a:p>
          <a:p>
            <a:endParaRPr lang="en-GB"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404A60"/>
                </a:solidFill>
              </a:rPr>
              <a:t>(Refer to website)</a:t>
            </a:r>
          </a:p>
          <a:p>
            <a:endParaRPr lang="en-GB"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404A60"/>
                </a:solidFill>
                <a:latin typeface="Tahoma" panose="020B0604030504040204" pitchFamily="34" charset="0"/>
                <a:ea typeface="Tahoma" panose="020B0604030504040204" pitchFamily="34" charset="0"/>
                <a:cs typeface="Tahoma" panose="020B0604030504040204" pitchFamily="34" charset="0"/>
              </a:rPr>
              <a:t>Source IOP Limitless campaign: </a:t>
            </a:r>
            <a:r>
              <a:rPr lang="en-GB" sz="1200">
                <a:latin typeface="Tahoma" panose="020B0604030504040204" pitchFamily="34" charset="0"/>
                <a:ea typeface="Tahoma" panose="020B0604030504040204" pitchFamily="34" charset="0"/>
                <a:cs typeface="Tahoma" panose="020B0604030504040204" pitchFamily="34" charset="0"/>
                <a:hlinkClick r:id="rId3"/>
              </a:rPr>
              <a:t>https://www.iop.org/strategy/limit-less</a:t>
            </a:r>
            <a:endParaRPr lang="en-GB" sz="1200">
              <a:latin typeface="Tahoma" panose="020B0604030504040204" pitchFamily="34" charset="0"/>
              <a:ea typeface="Tahoma" panose="020B0604030504040204" pitchFamily="34" charset="0"/>
              <a:cs typeface="Tahoma" panose="020B0604030504040204" pitchFamily="34" charset="0"/>
            </a:endParaRPr>
          </a:p>
          <a:p>
            <a:endParaRPr lang="en-GB" sz="1200" b="0" i="0" u="none" strike="noStrike" kern="1200">
              <a:solidFill>
                <a:schemeClr val="tx1"/>
              </a:solidFill>
              <a:effectLst/>
              <a:latin typeface="+mn-lt"/>
              <a:ea typeface="+mn-ea"/>
              <a:cs typeface="+mn-cs"/>
            </a:endParaRPr>
          </a:p>
          <a:p>
            <a:br>
              <a:rPr lang="en-GB"/>
            </a:br>
            <a:endParaRPr lang="en-GB"/>
          </a:p>
        </p:txBody>
      </p:sp>
      <p:sp>
        <p:nvSpPr>
          <p:cNvPr id="4" name="Slide Number Placeholder 3"/>
          <p:cNvSpPr>
            <a:spLocks noGrp="1"/>
          </p:cNvSpPr>
          <p:nvPr>
            <p:ph type="sldNum" sz="quarter" idx="5"/>
          </p:nvPr>
        </p:nvSpPr>
        <p:spPr/>
        <p:txBody>
          <a:bodyPr/>
          <a:lstStyle/>
          <a:p>
            <a:fld id="{067D460F-663C-E64F-9888-515F882595B1}" type="slidenum">
              <a:rPr lang="en-GB" smtClean="0"/>
              <a:t>10</a:t>
            </a:fld>
            <a:endParaRPr lang="en-GB"/>
          </a:p>
        </p:txBody>
      </p:sp>
    </p:spTree>
    <p:extLst>
      <p:ext uri="{BB962C8B-B14F-4D97-AF65-F5344CB8AC3E}">
        <p14:creationId xmlns:p14="http://schemas.microsoft.com/office/powerpoint/2010/main" val="257561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Does physics have a defined identity within your school?  Is it simply viewed as part of science or is it promoted as a distinct subject?</a:t>
            </a:r>
          </a:p>
          <a:p>
            <a:endParaRPr lang="en-GB"/>
          </a:p>
          <a:p>
            <a:r>
              <a:rPr lang="en-GB"/>
              <a:t>It is important to consider this question and how the subject may be better communicated as an academic subject but also as a pathway to many vocational careers.</a:t>
            </a:r>
          </a:p>
          <a:p>
            <a:endParaRPr lang="en-GB"/>
          </a:p>
          <a:p>
            <a:endParaRPr lang="en-GB"/>
          </a:p>
        </p:txBody>
      </p:sp>
      <p:sp>
        <p:nvSpPr>
          <p:cNvPr id="4" name="Slide Number Placeholder 3"/>
          <p:cNvSpPr>
            <a:spLocks noGrp="1"/>
          </p:cNvSpPr>
          <p:nvPr>
            <p:ph type="sldNum" sz="quarter" idx="5"/>
          </p:nvPr>
        </p:nvSpPr>
        <p:spPr/>
        <p:txBody>
          <a:bodyPr/>
          <a:lstStyle/>
          <a:p>
            <a:fld id="{EBDBFAF5-EB17-2641-91C4-ACAE7A359321}" type="slidenum">
              <a:rPr lang="en-GB" smtClean="0"/>
              <a:t>11</a:t>
            </a:fld>
            <a:endParaRPr lang="en-GB"/>
          </a:p>
        </p:txBody>
      </p:sp>
    </p:spTree>
    <p:extLst>
      <p:ext uri="{BB962C8B-B14F-4D97-AF65-F5344CB8AC3E}">
        <p14:creationId xmlns:p14="http://schemas.microsoft.com/office/powerpoint/2010/main" val="11319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ADE-47FD-D489-800E-B7294E7E3E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B58391-15B8-C329-075D-F902565DC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40B0B6A-B5D8-47B2-8DE1-357E772FB90C}"/>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87C51B77-E3C1-C43A-48EA-6FA0D38F2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0F3CB-889A-58AB-693D-4DB49607EAC7}"/>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69272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B6AE-C086-6483-26CB-8D547579CE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57746B-FBF9-B03A-1A9F-4F42264085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0899F7-1C36-44DE-3D02-04CAE130F4C2}"/>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1F7A36AE-15FB-C48D-DF96-DEE3A5116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C271C-D9F3-BAE3-6AEB-58168E705081}"/>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52255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30932-21A9-FA81-9A0A-702D292A532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1E66E5-14DA-A2C4-57CC-FCE67509AB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00CA8E-AFAF-FC84-5539-F9B9AADFA8B1}"/>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6AB95655-2994-3AF8-1EE4-0EBBC37C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12370-A41A-B461-9F42-33889DD5F1CA}"/>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2359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E32-B03D-04F6-6983-FE30DEE52A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EDF8E0-4124-C1DD-B552-FE0B1AAFF8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00E358-950E-B32E-BE51-6681E328DDD0}"/>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A9B1A185-82E5-B218-5EF0-C01E3CBFC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165FF-AF19-7F6A-09E7-59E93C8BE0FF}"/>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5648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D50F-47A5-8FD5-AF59-BB88F3CCA6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EC956F-5152-8ED0-8C4C-1400D9268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A8957-06EA-ED0D-1946-80351017CB8B}"/>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904985D6-F134-1EB2-DDED-3D4732294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AAB6D-C1F2-4A37-69A4-24C773E1E7DD}"/>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63165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773-243B-AEC6-F83F-C115267D8A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855AFC-E08F-3C67-3795-0555BE34E6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0AD18D-A5D0-AE9C-5CC7-657A4BC950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2638DA-0A60-8E01-5E65-40E897F42F64}"/>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6" name="Footer Placeholder 5">
            <a:extLst>
              <a:ext uri="{FF2B5EF4-FFF2-40B4-BE49-F238E27FC236}">
                <a16:creationId xmlns:a16="http://schemas.microsoft.com/office/drawing/2014/main" id="{74A799CE-E0DB-7BEB-A56A-C4997D5B2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D4851-19D4-0BFA-287E-70641DD3303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134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714-846C-7C53-23A1-6D95B986EC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0D5446-6637-EC63-C67E-CE931F1F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B022F4-156A-561D-2646-0D5742F187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7E729ED-DABB-E47F-7926-26357AAC7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90DB1B-343B-C338-FBD0-7DDADC5B22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9000B5-2B4E-4C9C-32FD-ADBB37CF88DE}"/>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8" name="Footer Placeholder 7">
            <a:extLst>
              <a:ext uri="{FF2B5EF4-FFF2-40B4-BE49-F238E27FC236}">
                <a16:creationId xmlns:a16="http://schemas.microsoft.com/office/drawing/2014/main" id="{E5B756BE-4AA9-086A-E67B-98BDFB6316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D35EA-24BF-C130-6A51-10FAF1D76DF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85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C11-6A95-D213-D71C-28501F80E4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75B0066-898A-BF81-F77E-6DFAC4B1C0DA}"/>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4" name="Footer Placeholder 3">
            <a:extLst>
              <a:ext uri="{FF2B5EF4-FFF2-40B4-BE49-F238E27FC236}">
                <a16:creationId xmlns:a16="http://schemas.microsoft.com/office/drawing/2014/main" id="{6944A402-FAEC-95E5-4C72-4CD17611A6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99E130-3FCE-27BF-AF59-E927084F0E83}"/>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364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EB06-3586-08CC-EF83-8EEEB82204FA}"/>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3" name="Footer Placeholder 2">
            <a:extLst>
              <a:ext uri="{FF2B5EF4-FFF2-40B4-BE49-F238E27FC236}">
                <a16:creationId xmlns:a16="http://schemas.microsoft.com/office/drawing/2014/main" id="{EF51DD7F-1A35-5C41-A496-3B45713112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78A61A-0699-893A-1839-EB1931D8ED4B}"/>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8331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9ED2-339B-E9C7-02F4-9EFEFEFDD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3D625C-E7B5-BF07-4FE5-750AB0E32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03ECBA-AADD-6CF2-3CFE-4F429CC1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7B408-4852-5D90-73C8-324F9C3BDEDE}"/>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6" name="Footer Placeholder 5">
            <a:extLst>
              <a:ext uri="{FF2B5EF4-FFF2-40B4-BE49-F238E27FC236}">
                <a16:creationId xmlns:a16="http://schemas.microsoft.com/office/drawing/2014/main" id="{3532F8BA-E2CB-ED5D-A8EB-545F4B304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F0AC57-211E-18A1-D3E6-829470D0A280}"/>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38594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2804-5F77-0029-0932-F44F97A5F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7B81D1-C139-6228-C79B-A76FAFF31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8EBD72-7591-55BF-EE19-4CD7C5D6F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8AD359-4EC3-17EB-C69A-3CEBC12518D2}"/>
              </a:ext>
            </a:extLst>
          </p:cNvPr>
          <p:cNvSpPr>
            <a:spLocks noGrp="1"/>
          </p:cNvSpPr>
          <p:nvPr>
            <p:ph type="dt" sz="half" idx="10"/>
          </p:nvPr>
        </p:nvSpPr>
        <p:spPr/>
        <p:txBody>
          <a:bodyPr/>
          <a:lstStyle/>
          <a:p>
            <a:fld id="{350BB95D-D628-C749-89F3-C74EA4F139F1}" type="datetimeFigureOut">
              <a:rPr lang="en-GB" smtClean="0"/>
              <a:t>04/07/2024</a:t>
            </a:fld>
            <a:endParaRPr lang="en-GB"/>
          </a:p>
        </p:txBody>
      </p:sp>
      <p:sp>
        <p:nvSpPr>
          <p:cNvPr id="6" name="Footer Placeholder 5">
            <a:extLst>
              <a:ext uri="{FF2B5EF4-FFF2-40B4-BE49-F238E27FC236}">
                <a16:creationId xmlns:a16="http://schemas.microsoft.com/office/drawing/2014/main" id="{ECF2C5D5-75BD-3A82-D007-976F001B6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2BAE5-7237-DBBC-2A43-FD8FCAF1FE16}"/>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96972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E010A-5D67-F597-6037-F91DF3C3FFCC}"/>
              </a:ext>
            </a:extLst>
          </p:cNvPr>
          <p:cNvSpPr>
            <a:spLocks noGrp="1"/>
          </p:cNvSpPr>
          <p:nvPr>
            <p:ph type="title"/>
          </p:nvPr>
        </p:nvSpPr>
        <p:spPr>
          <a:xfrm>
            <a:off x="838200" y="365125"/>
            <a:ext cx="5479473"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90B9965-8A88-7E2C-FF25-C0165F00C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B832B2-2B39-BC10-7442-B0528E8AF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B95D-D628-C749-89F3-C74EA4F139F1}" type="datetimeFigureOut">
              <a:rPr lang="en-GB" smtClean="0"/>
              <a:t>04/07/2024</a:t>
            </a:fld>
            <a:endParaRPr lang="en-GB"/>
          </a:p>
        </p:txBody>
      </p:sp>
      <p:sp>
        <p:nvSpPr>
          <p:cNvPr id="5" name="Footer Placeholder 4">
            <a:extLst>
              <a:ext uri="{FF2B5EF4-FFF2-40B4-BE49-F238E27FC236}">
                <a16:creationId xmlns:a16="http://schemas.microsoft.com/office/drawing/2014/main" id="{51AE954A-EFCF-26B3-99F8-FAD32623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A15183-09C6-53DD-5E15-0FD7E2F92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A8392-BB5B-5944-B487-7AB5DBA78F7F}" type="slidenum">
              <a:rPr lang="en-GB" smtClean="0"/>
              <a:t>‹#›</a:t>
            </a:fld>
            <a:endParaRPr lang="en-GB"/>
          </a:p>
        </p:txBody>
      </p:sp>
      <p:pic>
        <p:nvPicPr>
          <p:cNvPr id="8" name="Picture 1" descr="page2image19230496">
            <a:extLst>
              <a:ext uri="{FF2B5EF4-FFF2-40B4-BE49-F238E27FC236}">
                <a16:creationId xmlns:a16="http://schemas.microsoft.com/office/drawing/2014/main" id="{987468C8-8C03-511E-15A2-E57B9DAA069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36429" y="273519"/>
            <a:ext cx="3412732" cy="1086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DBAD98-863A-20F7-A832-10973225C393}"/>
              </a:ext>
            </a:extLst>
          </p:cNvPr>
          <p:cNvPicPr>
            <a:picLocks noChangeAspect="1"/>
          </p:cNvPicPr>
          <p:nvPr userDrawn="1"/>
        </p:nvPicPr>
        <p:blipFill rotWithShape="1">
          <a:blip r:embed="rId14"/>
          <a:srcRect l="9360" t="18032" r="8652" b="15323"/>
          <a:stretch/>
        </p:blipFill>
        <p:spPr>
          <a:xfrm>
            <a:off x="6650182" y="476627"/>
            <a:ext cx="2029033" cy="883414"/>
          </a:xfrm>
          <a:prstGeom prst="rect">
            <a:avLst/>
          </a:prstGeom>
        </p:spPr>
      </p:pic>
    </p:spTree>
    <p:extLst>
      <p:ext uri="{BB962C8B-B14F-4D97-AF65-F5344CB8AC3E}">
        <p14:creationId xmlns:p14="http://schemas.microsoft.com/office/powerpoint/2010/main" val="1566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League Gothic"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iop.org/strategy/limit-less"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science.org/content/article/what-does-scientist-look-children-are-drawing-women-more-ever" TargetMode="External"/><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iop.org/strategy/limit-less#gref"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iop.org/strategy/limit-less#gre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iop.org/strategy/limit-less#gre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9F4AE-492C-8468-BC58-EC88696058B8}"/>
              </a:ext>
            </a:extLst>
          </p:cNvPr>
          <p:cNvSpPr txBox="1"/>
          <p:nvPr/>
        </p:nvSpPr>
        <p:spPr>
          <a:xfrm>
            <a:off x="1887007" y="2563578"/>
            <a:ext cx="10034153" cy="584775"/>
          </a:xfrm>
          <a:prstGeom prst="rect">
            <a:avLst/>
          </a:prstGeom>
          <a:noFill/>
        </p:spPr>
        <p:txBody>
          <a:bodyPr wrap="square" rtlCol="0">
            <a:spAutoFit/>
          </a:bodyPr>
          <a:lstStyle/>
          <a:p>
            <a:r>
              <a:rPr lang="en-US" sz="3200" b="1">
                <a:solidFill>
                  <a:srgbClr val="404A60"/>
                </a:solidFill>
                <a:latin typeface="Arial" panose="020B0604020202020204" pitchFamily="34" charset="0"/>
                <a:cs typeface="Arial" panose="020B0604020202020204" pitchFamily="34" charset="0"/>
              </a:rPr>
              <a:t>Bitesize Physics Careers Resources</a:t>
            </a:r>
          </a:p>
        </p:txBody>
      </p:sp>
      <p:sp>
        <p:nvSpPr>
          <p:cNvPr id="4" name="TextBox 3">
            <a:extLst>
              <a:ext uri="{FF2B5EF4-FFF2-40B4-BE49-F238E27FC236}">
                <a16:creationId xmlns:a16="http://schemas.microsoft.com/office/drawing/2014/main" id="{210E65A1-338A-5C72-8327-CD8CD39E2C21}"/>
              </a:ext>
            </a:extLst>
          </p:cNvPr>
          <p:cNvSpPr txBox="1"/>
          <p:nvPr/>
        </p:nvSpPr>
        <p:spPr>
          <a:xfrm>
            <a:off x="1887007" y="3248526"/>
            <a:ext cx="8940319" cy="1077218"/>
          </a:xfrm>
          <a:prstGeom prst="rect">
            <a:avLst/>
          </a:prstGeom>
          <a:noFill/>
        </p:spPr>
        <p:txBody>
          <a:bodyPr wrap="square">
            <a:spAutoFit/>
          </a:bodyPr>
          <a:lstStyle/>
          <a:p>
            <a:r>
              <a:rPr lang="en-GB" sz="3200" b="1">
                <a:solidFill>
                  <a:srgbClr val="404A60"/>
                </a:solidFill>
                <a:latin typeface="Arial" panose="020B0604020202020204" pitchFamily="34" charset="0"/>
                <a:cs typeface="Arial" panose="020B0604020202020204" pitchFamily="34" charset="0"/>
              </a:rPr>
              <a:t>Improving the uptake in physics: </a:t>
            </a:r>
            <a:br>
              <a:rPr lang="en-GB" sz="3200" b="1">
                <a:solidFill>
                  <a:srgbClr val="404A60"/>
                </a:solidFill>
                <a:latin typeface="Arial" panose="020B0604020202020204" pitchFamily="34" charset="0"/>
                <a:cs typeface="Arial" panose="020B0604020202020204" pitchFamily="34" charset="0"/>
              </a:rPr>
            </a:br>
            <a:r>
              <a:rPr lang="en-GB" sz="3200" b="1">
                <a:solidFill>
                  <a:srgbClr val="404A60"/>
                </a:solidFill>
                <a:latin typeface="Arial" panose="020B0604020202020204" pitchFamily="34" charset="0"/>
                <a:cs typeface="Arial" panose="020B0604020202020204" pitchFamily="34" charset="0"/>
              </a:rPr>
              <a:t>Why should we promote physics careers</a:t>
            </a:r>
            <a:endParaRPr lang="en-GB" sz="3200">
              <a:solidFill>
                <a:srgbClr val="404A60"/>
              </a:solidFill>
              <a:latin typeface="Arial" panose="020B060402020202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42E5D7F6-1855-D014-9333-547D4EFD023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12742672"/>
      </p:ext>
    </p:extLst>
  </p:cSld>
  <p:clrMapOvr>
    <a:masterClrMapping/>
  </p:clrMapOvr>
  <mc:AlternateContent xmlns:mc="http://schemas.openxmlformats.org/markup-compatibility/2006" xmlns:p14="http://schemas.microsoft.com/office/powerpoint/2010/main">
    <mc:Choice Requires="p14">
      <p:transition spd="slow" p14:dur="2000" advTm="6706"/>
    </mc:Choice>
    <mc:Fallback xmlns="">
      <p:transition spd="slow" advTm="6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06F3B9-F0DB-0187-B7ED-132540F05444}"/>
              </a:ext>
            </a:extLst>
          </p:cNvPr>
          <p:cNvSpPr txBox="1"/>
          <p:nvPr/>
        </p:nvSpPr>
        <p:spPr>
          <a:xfrm>
            <a:off x="368946" y="1325241"/>
            <a:ext cx="8404351" cy="584775"/>
          </a:xfrm>
          <a:prstGeom prst="rect">
            <a:avLst/>
          </a:prstGeom>
          <a:noFill/>
        </p:spPr>
        <p:txBody>
          <a:bodyPr wrap="square">
            <a:spAutoFit/>
          </a:bodyPr>
          <a:lstStyle/>
          <a:p>
            <a:r>
              <a:rPr lang="en-GB" sz="3200" b="1">
                <a:solidFill>
                  <a:srgbClr val="404A60"/>
                </a:solidFill>
                <a:latin typeface="Arial" panose="020B0604020202020204" pitchFamily="34" charset="0"/>
                <a:ea typeface="Tahoma" panose="020B0604030504040204" pitchFamily="34" charset="0"/>
                <a:cs typeface="Arial" panose="020B0604020202020204" pitchFamily="34" charset="0"/>
              </a:rPr>
              <a:t>Why we should promote physics careers?</a:t>
            </a:r>
          </a:p>
        </p:txBody>
      </p:sp>
      <p:sp>
        <p:nvSpPr>
          <p:cNvPr id="2" name="TextBox 1">
            <a:extLst>
              <a:ext uri="{FF2B5EF4-FFF2-40B4-BE49-F238E27FC236}">
                <a16:creationId xmlns:a16="http://schemas.microsoft.com/office/drawing/2014/main" id="{7C06D5BF-E00B-4D76-F93A-98628474E80E}"/>
              </a:ext>
            </a:extLst>
          </p:cNvPr>
          <p:cNvSpPr txBox="1"/>
          <p:nvPr/>
        </p:nvSpPr>
        <p:spPr>
          <a:xfrm>
            <a:off x="368946" y="2025680"/>
            <a:ext cx="11133941" cy="707886"/>
          </a:xfrm>
          <a:prstGeom prst="rect">
            <a:avLst/>
          </a:prstGeom>
          <a:noFill/>
        </p:spPr>
        <p:txBody>
          <a:bodyPr wrap="square">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People don’t always understand the range of careers that study in physics can enable. Physics is a subject, a discipline but also integral to STEM related careers. </a:t>
            </a:r>
          </a:p>
        </p:txBody>
      </p:sp>
      <p:pic>
        <p:nvPicPr>
          <p:cNvPr id="4" name="Picture 3">
            <a:extLst>
              <a:ext uri="{FF2B5EF4-FFF2-40B4-BE49-F238E27FC236}">
                <a16:creationId xmlns:a16="http://schemas.microsoft.com/office/drawing/2014/main" id="{8009CD68-3F4C-4ECD-F386-CB2C923D06F2}"/>
              </a:ext>
            </a:extLst>
          </p:cNvPr>
          <p:cNvPicPr>
            <a:picLocks noChangeAspect="1"/>
          </p:cNvPicPr>
          <p:nvPr/>
        </p:nvPicPr>
        <p:blipFill>
          <a:blip r:embed="rId3"/>
          <a:stretch>
            <a:fillRect/>
          </a:stretch>
        </p:blipFill>
        <p:spPr>
          <a:xfrm>
            <a:off x="368947" y="3063367"/>
            <a:ext cx="3956013" cy="2345061"/>
          </a:xfrm>
          <a:prstGeom prst="rect">
            <a:avLst/>
          </a:prstGeom>
        </p:spPr>
      </p:pic>
      <p:pic>
        <p:nvPicPr>
          <p:cNvPr id="6" name="Picture 5">
            <a:extLst>
              <a:ext uri="{FF2B5EF4-FFF2-40B4-BE49-F238E27FC236}">
                <a16:creationId xmlns:a16="http://schemas.microsoft.com/office/drawing/2014/main" id="{29D434B6-DEF2-AE54-9159-F243E2D03B72}"/>
              </a:ext>
            </a:extLst>
          </p:cNvPr>
          <p:cNvPicPr>
            <a:picLocks noChangeAspect="1"/>
          </p:cNvPicPr>
          <p:nvPr/>
        </p:nvPicPr>
        <p:blipFill rotWithShape="1">
          <a:blip r:embed="rId4"/>
          <a:srcRect l="12140"/>
          <a:stretch/>
        </p:blipFill>
        <p:spPr>
          <a:xfrm>
            <a:off x="6866476" y="5074401"/>
            <a:ext cx="3390708" cy="1593292"/>
          </a:xfrm>
          <a:prstGeom prst="rect">
            <a:avLst/>
          </a:prstGeom>
        </p:spPr>
      </p:pic>
      <p:pic>
        <p:nvPicPr>
          <p:cNvPr id="7" name="Picture 6">
            <a:extLst>
              <a:ext uri="{FF2B5EF4-FFF2-40B4-BE49-F238E27FC236}">
                <a16:creationId xmlns:a16="http://schemas.microsoft.com/office/drawing/2014/main" id="{BF599CF6-EABC-05B4-3BDD-AC24B64CBF9A}"/>
              </a:ext>
            </a:extLst>
          </p:cNvPr>
          <p:cNvPicPr>
            <a:picLocks noChangeAspect="1"/>
          </p:cNvPicPr>
          <p:nvPr/>
        </p:nvPicPr>
        <p:blipFill>
          <a:blip r:embed="rId5"/>
          <a:stretch>
            <a:fillRect/>
          </a:stretch>
        </p:blipFill>
        <p:spPr>
          <a:xfrm>
            <a:off x="6642228" y="2676939"/>
            <a:ext cx="4180629" cy="2345061"/>
          </a:xfrm>
          <a:prstGeom prst="rect">
            <a:avLst/>
          </a:prstGeom>
        </p:spPr>
      </p:pic>
      <p:sp>
        <p:nvSpPr>
          <p:cNvPr id="9" name="TextBox 8">
            <a:extLst>
              <a:ext uri="{FF2B5EF4-FFF2-40B4-BE49-F238E27FC236}">
                <a16:creationId xmlns:a16="http://schemas.microsoft.com/office/drawing/2014/main" id="{9106B7E6-B284-32D4-929F-C7BE1AF6620A}"/>
              </a:ext>
            </a:extLst>
          </p:cNvPr>
          <p:cNvSpPr txBox="1"/>
          <p:nvPr/>
        </p:nvSpPr>
        <p:spPr>
          <a:xfrm>
            <a:off x="368946" y="5532759"/>
            <a:ext cx="4276206" cy="584775"/>
          </a:xfrm>
          <a:prstGeom prst="rect">
            <a:avLst/>
          </a:prstGeom>
          <a:noFill/>
        </p:spPr>
        <p:txBody>
          <a:bodyPr wrap="square" rtlCol="0">
            <a:spAutoFit/>
          </a:bodyPr>
          <a:lstStyle/>
          <a:p>
            <a:r>
              <a:rPr lang="en-GB" sz="1600">
                <a:solidFill>
                  <a:srgbClr val="404A60"/>
                </a:solidFill>
                <a:latin typeface="Tahoma" panose="020B0604030504040204" pitchFamily="34" charset="0"/>
                <a:ea typeface="Tahoma" panose="020B0604030504040204" pitchFamily="34" charset="0"/>
                <a:cs typeface="Tahoma" panose="020B0604030504040204" pitchFamily="34" charset="0"/>
              </a:rPr>
              <a:t>Source IOP Limitless campaign: </a:t>
            </a:r>
            <a:r>
              <a:rPr lang="en-GB" sz="1600">
                <a:latin typeface="Tahoma" panose="020B0604030504040204" pitchFamily="34" charset="0"/>
                <a:ea typeface="Tahoma" panose="020B0604030504040204" pitchFamily="34" charset="0"/>
                <a:cs typeface="Tahoma" panose="020B0604030504040204" pitchFamily="34" charset="0"/>
                <a:hlinkClick r:id="rId6"/>
              </a:rPr>
              <a:t>https://www.iop.org/strategy/limit-less</a:t>
            </a:r>
            <a:endParaRPr lang="en-GB" sz="1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389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1B113-875C-B820-065F-FFD5277F4EFE}"/>
              </a:ext>
            </a:extLst>
          </p:cNvPr>
          <p:cNvSpPr txBox="1"/>
          <p:nvPr/>
        </p:nvSpPr>
        <p:spPr>
          <a:xfrm>
            <a:off x="615874" y="1495904"/>
            <a:ext cx="7967775" cy="523220"/>
          </a:xfrm>
          <a:prstGeom prst="rect">
            <a:avLst/>
          </a:prstGeom>
          <a:noFill/>
        </p:spPr>
        <p:txBody>
          <a:bodyPr wrap="square" rtlCol="0">
            <a:spAutoFit/>
          </a:bodyPr>
          <a:lstStyle/>
          <a:p>
            <a:r>
              <a:rPr lang="en-GB" sz="2800" b="1">
                <a:solidFill>
                  <a:srgbClr val="404A60"/>
                </a:solidFill>
                <a:latin typeface="Arial" panose="020B0604020202020204" pitchFamily="34" charset="0"/>
                <a:ea typeface="+mj-ea"/>
                <a:cs typeface="Arial" panose="020B0604020202020204" pitchFamily="34" charset="0"/>
              </a:rPr>
              <a:t>How is physics positioned in your school?</a:t>
            </a:r>
          </a:p>
        </p:txBody>
      </p:sp>
      <p:sp>
        <p:nvSpPr>
          <p:cNvPr id="3" name="TextBox 2">
            <a:extLst>
              <a:ext uri="{FF2B5EF4-FFF2-40B4-BE49-F238E27FC236}">
                <a16:creationId xmlns:a16="http://schemas.microsoft.com/office/drawing/2014/main" id="{3A83F7DC-0FB9-1CD8-4C7D-98CB8AC3B0A6}"/>
              </a:ext>
            </a:extLst>
          </p:cNvPr>
          <p:cNvSpPr txBox="1"/>
          <p:nvPr/>
        </p:nvSpPr>
        <p:spPr>
          <a:xfrm>
            <a:off x="615874" y="2155048"/>
            <a:ext cx="11218317" cy="4001095"/>
          </a:xfrm>
          <a:prstGeom prst="rect">
            <a:avLst/>
          </a:prstGeom>
          <a:noFill/>
        </p:spPr>
        <p:txBody>
          <a:bodyPr wrap="square" rtlCol="0">
            <a:spAutoFit/>
          </a:bodyPr>
          <a:lstStyle/>
          <a:p>
            <a:r>
              <a:rPr lang="en-GB" sz="2000" b="1">
                <a:solidFill>
                  <a:srgbClr val="404A60"/>
                </a:solidFill>
                <a:latin typeface="Arial" panose="020B0604020202020204" pitchFamily="34" charset="0"/>
                <a:ea typeface="Tahoma" panose="020B0604030504040204" pitchFamily="34" charset="0"/>
                <a:cs typeface="Arial" panose="020B0604020202020204" pitchFamily="34" charset="0"/>
              </a:rPr>
              <a:t>Activity:</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Think about all the ways in which is physics is conveyed to students in your school</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You might consider: </a:t>
            </a:r>
          </a:p>
          <a:p>
            <a:pPr marL="0" lvl="1" indent="-285750">
              <a:buFont typeface="Arial" panose="020B0604020202020204" pitchFamily="34" charset="0"/>
              <a:buChar char="•"/>
            </a:pPr>
            <a:r>
              <a:rPr lang="en-GB">
                <a:solidFill>
                  <a:srgbClr val="404A60"/>
                </a:solidFill>
                <a:latin typeface="Tahoma" panose="020B0604030504040204" pitchFamily="34" charset="0"/>
                <a:ea typeface="Tahoma" panose="020B0604030504040204" pitchFamily="34" charset="0"/>
                <a:cs typeface="Tahoma" panose="020B0604030504040204" pitchFamily="34" charset="0"/>
              </a:rPr>
              <a:t>How is the subject positioned, who champions the subject?</a:t>
            </a:r>
          </a:p>
          <a:p>
            <a:pPr marL="0" lvl="1" indent="-285750">
              <a:buFont typeface="Arial" panose="020B0604020202020204" pitchFamily="34" charset="0"/>
              <a:buChar char="•"/>
            </a:pPr>
            <a:r>
              <a:rPr lang="en-GB">
                <a:solidFill>
                  <a:srgbClr val="404A60"/>
                </a:solidFill>
                <a:latin typeface="Tahoma" panose="020B0604030504040204" pitchFamily="34" charset="0"/>
                <a:ea typeface="Tahoma" panose="020B0604030504040204" pitchFamily="34" charset="0"/>
                <a:cs typeface="Tahoma" panose="020B0604030504040204" pitchFamily="34" charset="0"/>
              </a:rPr>
              <a:t>Which students study it? </a:t>
            </a:r>
          </a:p>
          <a:p>
            <a:pPr marL="0" lvl="1" indent="-285750">
              <a:buFont typeface="Arial" panose="020B0604020202020204" pitchFamily="34" charset="0"/>
              <a:buChar char="•"/>
            </a:pPr>
            <a:r>
              <a:rPr lang="en-GB">
                <a:solidFill>
                  <a:srgbClr val="404A60"/>
                </a:solidFill>
                <a:latin typeface="Tahoma" panose="020B0604030504040204" pitchFamily="34" charset="0"/>
                <a:ea typeface="Tahoma" panose="020B0604030504040204" pitchFamily="34" charset="0"/>
                <a:cs typeface="Tahoma" panose="020B0604030504040204" pitchFamily="34" charset="0"/>
              </a:rPr>
              <a:t>Have you got specialist subject teachers in physics?</a:t>
            </a:r>
          </a:p>
          <a:p>
            <a:pPr marL="0" lvl="1" indent="-285750">
              <a:buFont typeface="Arial" panose="020B0604020202020204" pitchFamily="34" charset="0"/>
              <a:buChar char="•"/>
            </a:pPr>
            <a:r>
              <a:rPr lang="en-GB">
                <a:solidFill>
                  <a:srgbClr val="404A60"/>
                </a:solidFill>
                <a:latin typeface="Tahoma" panose="020B0604030504040204" pitchFamily="34" charset="0"/>
                <a:ea typeface="Tahoma" panose="020B0604030504040204" pitchFamily="34" charset="0"/>
                <a:cs typeface="Tahoma" panose="020B0604030504040204" pitchFamily="34" charset="0"/>
              </a:rPr>
              <a:t>What do other colleagues and departments know about the subject?</a:t>
            </a:r>
          </a:p>
          <a:p>
            <a:pPr algn="r"/>
            <a:r>
              <a:rPr lang="en-GB">
                <a:solidFill>
                  <a:srgbClr val="404A60"/>
                </a:solidFill>
                <a:latin typeface="Tahoma" panose="020B0604030504040204" pitchFamily="34" charset="0"/>
                <a:ea typeface="Tahoma" panose="020B0604030504040204" pitchFamily="34" charset="0"/>
                <a:cs typeface="Tahoma" panose="020B0604030504040204" pitchFamily="34" charset="0"/>
              </a:rPr>
              <a:t>(3 minutes)</a:t>
            </a:r>
          </a:p>
          <a:p>
            <a:endParaRPr lang="en-GB">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a:solidFill>
                  <a:srgbClr val="404A60"/>
                </a:solidFill>
                <a:latin typeface="Tahoma" panose="020B0604030504040204" pitchFamily="34" charset="0"/>
                <a:ea typeface="Tahoma" panose="020B0604030504040204" pitchFamily="34" charset="0"/>
                <a:cs typeface="Tahoma" panose="020B0604030504040204" pitchFamily="34" charset="0"/>
              </a:rPr>
              <a:t>Do you have any ideas to better promote physics in your school? Please be ready discuss and note your ideas for future reference.</a:t>
            </a:r>
          </a:p>
          <a:p>
            <a:pPr algn="r"/>
            <a:r>
              <a:rPr lang="en-GB">
                <a:solidFill>
                  <a:srgbClr val="404A60"/>
                </a:solidFill>
                <a:latin typeface="Tahoma" panose="020B0604030504040204" pitchFamily="34" charset="0"/>
                <a:ea typeface="Tahoma" panose="020B0604030504040204" pitchFamily="34" charset="0"/>
                <a:cs typeface="Tahoma" panose="020B0604030504040204" pitchFamily="34" charset="0"/>
              </a:rPr>
              <a:t>(3 minutes)</a:t>
            </a:r>
          </a:p>
        </p:txBody>
      </p:sp>
    </p:spTree>
    <p:extLst>
      <p:ext uri="{BB962C8B-B14F-4D97-AF65-F5344CB8AC3E}">
        <p14:creationId xmlns:p14="http://schemas.microsoft.com/office/powerpoint/2010/main" val="331793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90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B18F1-9D0E-52F0-6610-C84C0C8BB7F5}"/>
              </a:ext>
            </a:extLst>
          </p:cNvPr>
          <p:cNvSpPr txBox="1"/>
          <p:nvPr/>
        </p:nvSpPr>
        <p:spPr>
          <a:xfrm>
            <a:off x="1069624" y="1703519"/>
            <a:ext cx="4852610" cy="646331"/>
          </a:xfrm>
          <a:prstGeom prst="rect">
            <a:avLst/>
          </a:prstGeom>
          <a:noFill/>
        </p:spPr>
        <p:txBody>
          <a:bodyPr wrap="none" rtlCol="0">
            <a:spAutoFit/>
          </a:bodyPr>
          <a:lstStyle/>
          <a:p>
            <a:r>
              <a:rPr lang="en-GB" sz="3600" b="1">
                <a:solidFill>
                  <a:srgbClr val="404A60"/>
                </a:solidFill>
                <a:latin typeface="Arial" panose="020B0604020202020204" pitchFamily="34" charset="0"/>
                <a:ea typeface="+mj-ea"/>
                <a:cs typeface="Arial" panose="020B0604020202020204" pitchFamily="34" charset="0"/>
              </a:rPr>
              <a:t>Aims</a:t>
            </a:r>
            <a:r>
              <a:rPr lang="en-GB" sz="3600" b="1">
                <a:solidFill>
                  <a:srgbClr val="404A60"/>
                </a:solidFill>
                <a:latin typeface="Arial" panose="020B0604020202020204" pitchFamily="34" charset="0"/>
                <a:cs typeface="Arial" panose="020B0604020202020204" pitchFamily="34" charset="0"/>
              </a:rPr>
              <a:t> </a:t>
            </a:r>
            <a:r>
              <a:rPr lang="en-GB" sz="3600" b="1">
                <a:solidFill>
                  <a:srgbClr val="404A60"/>
                </a:solidFill>
                <a:latin typeface="Arial" panose="020B0604020202020204" pitchFamily="34" charset="0"/>
                <a:ea typeface="+mj-ea"/>
                <a:cs typeface="Arial" panose="020B0604020202020204" pitchFamily="34" charset="0"/>
              </a:rPr>
              <a:t>for this session</a:t>
            </a:r>
          </a:p>
        </p:txBody>
      </p:sp>
      <p:sp>
        <p:nvSpPr>
          <p:cNvPr id="3" name="TextBox 2">
            <a:extLst>
              <a:ext uri="{FF2B5EF4-FFF2-40B4-BE49-F238E27FC236}">
                <a16:creationId xmlns:a16="http://schemas.microsoft.com/office/drawing/2014/main" id="{EF6B6298-726F-20A4-D2D1-33B5AB11EEA9}"/>
              </a:ext>
            </a:extLst>
          </p:cNvPr>
          <p:cNvSpPr txBox="1"/>
          <p:nvPr/>
        </p:nvSpPr>
        <p:spPr>
          <a:xfrm>
            <a:off x="1069624" y="2601516"/>
            <a:ext cx="8155887" cy="1015663"/>
          </a:xfrm>
          <a:prstGeom prst="rect">
            <a:avLst/>
          </a:prstGeom>
          <a:noFill/>
        </p:spPr>
        <p:txBody>
          <a:bodyPr wrap="none" rtlCol="0">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We will consider:</a:t>
            </a:r>
          </a:p>
          <a:p>
            <a:endParaRPr lang="en-GB" sz="200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The challenges in physics and why we should promote physics careers</a:t>
            </a:r>
          </a:p>
        </p:txBody>
      </p:sp>
    </p:spTree>
    <p:extLst>
      <p:ext uri="{BB962C8B-B14F-4D97-AF65-F5344CB8AC3E}">
        <p14:creationId xmlns:p14="http://schemas.microsoft.com/office/powerpoint/2010/main" val="264898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06F3B9-F0DB-0187-B7ED-132540F05444}"/>
              </a:ext>
            </a:extLst>
          </p:cNvPr>
          <p:cNvSpPr txBox="1"/>
          <p:nvPr/>
        </p:nvSpPr>
        <p:spPr>
          <a:xfrm>
            <a:off x="447402" y="1007174"/>
            <a:ext cx="6846503" cy="646331"/>
          </a:xfrm>
          <a:prstGeom prst="rect">
            <a:avLst/>
          </a:prstGeom>
          <a:noFill/>
        </p:spPr>
        <p:txBody>
          <a:bodyPr wrap="square">
            <a:spAutoFit/>
          </a:bodyPr>
          <a:lstStyle/>
          <a:p>
            <a:r>
              <a:rPr lang="en-GB" sz="3600" b="1">
                <a:solidFill>
                  <a:srgbClr val="303849"/>
                </a:solidFill>
                <a:latin typeface="Arial" panose="020B0604020202020204" pitchFamily="34" charset="0"/>
                <a:ea typeface="+mj-ea"/>
                <a:cs typeface="Arial" panose="020B0604020202020204" pitchFamily="34" charset="0"/>
              </a:rPr>
              <a:t>What is physics?</a:t>
            </a:r>
          </a:p>
        </p:txBody>
      </p:sp>
      <p:sp>
        <p:nvSpPr>
          <p:cNvPr id="5" name="TextBox 4">
            <a:extLst>
              <a:ext uri="{FF2B5EF4-FFF2-40B4-BE49-F238E27FC236}">
                <a16:creationId xmlns:a16="http://schemas.microsoft.com/office/drawing/2014/main" id="{FF54D70B-EDA7-7C37-2FBC-9380C17559E2}"/>
              </a:ext>
            </a:extLst>
          </p:cNvPr>
          <p:cNvSpPr txBox="1"/>
          <p:nvPr/>
        </p:nvSpPr>
        <p:spPr>
          <a:xfrm>
            <a:off x="702434" y="3728233"/>
            <a:ext cx="11077189" cy="738664"/>
          </a:xfrm>
          <a:prstGeom prst="rect">
            <a:avLst/>
          </a:prstGeom>
          <a:noFill/>
        </p:spPr>
        <p:txBody>
          <a:bodyPr wrap="square">
            <a:spAutoFit/>
          </a:bodyPr>
          <a:lstStyle/>
          <a:p>
            <a:endParaRPr lang="en-GB" sz="1400" b="0" i="0" u="none" strike="noStrike">
              <a:solidFill>
                <a:srgbClr val="000000"/>
              </a:solidFill>
              <a:effectLst/>
              <a:latin typeface="Century Gothic" panose="020B0502020202020204" pitchFamily="34" charset="0"/>
            </a:endParaRPr>
          </a:p>
          <a:p>
            <a:pPr algn="l"/>
            <a:endParaRPr lang="en-GB" sz="1400" b="0" i="0" u="none" strike="noStrike">
              <a:solidFill>
                <a:srgbClr val="000000"/>
              </a:solidFill>
              <a:effectLst/>
              <a:latin typeface="Century Gothic" panose="020B0502020202020204" pitchFamily="34" charset="0"/>
            </a:endParaRPr>
          </a:p>
          <a:p>
            <a:pPr algn="l"/>
            <a:endParaRPr lang="en-GB" sz="1400">
              <a:solidFill>
                <a:srgbClr val="000000"/>
              </a:solidFill>
              <a:latin typeface="Century Gothic" panose="020B0502020202020204" pitchFamily="34" charset="0"/>
            </a:endParaRPr>
          </a:p>
        </p:txBody>
      </p:sp>
      <p:pic>
        <p:nvPicPr>
          <p:cNvPr id="11" name="Picture 10" descr="A picture containing text, person, person, indoor&#10;&#10;Description automatically generated">
            <a:extLst>
              <a:ext uri="{FF2B5EF4-FFF2-40B4-BE49-F238E27FC236}">
                <a16:creationId xmlns:a16="http://schemas.microsoft.com/office/drawing/2014/main" id="{C308C502-A6FB-33C4-AF45-FC6265A88A02}"/>
              </a:ext>
            </a:extLst>
          </p:cNvPr>
          <p:cNvPicPr>
            <a:picLocks noChangeAspect="1"/>
          </p:cNvPicPr>
          <p:nvPr/>
        </p:nvPicPr>
        <p:blipFill>
          <a:blip r:embed="rId3"/>
          <a:stretch>
            <a:fillRect/>
          </a:stretch>
        </p:blipFill>
        <p:spPr>
          <a:xfrm>
            <a:off x="447402" y="2092512"/>
            <a:ext cx="5028240" cy="2679904"/>
          </a:xfrm>
          <a:prstGeom prst="rect">
            <a:avLst/>
          </a:prstGeom>
        </p:spPr>
      </p:pic>
      <p:sp>
        <p:nvSpPr>
          <p:cNvPr id="17" name="TextBox 16">
            <a:extLst>
              <a:ext uri="{FF2B5EF4-FFF2-40B4-BE49-F238E27FC236}">
                <a16:creationId xmlns:a16="http://schemas.microsoft.com/office/drawing/2014/main" id="{DB4D2875-DECE-4B2E-9100-4419BE19612F}"/>
              </a:ext>
            </a:extLst>
          </p:cNvPr>
          <p:cNvSpPr txBox="1"/>
          <p:nvPr/>
        </p:nvSpPr>
        <p:spPr>
          <a:xfrm>
            <a:off x="5750210" y="2058970"/>
            <a:ext cx="6115474" cy="3170099"/>
          </a:xfrm>
          <a:prstGeom prst="rect">
            <a:avLst/>
          </a:prstGeom>
          <a:noFill/>
        </p:spPr>
        <p:txBody>
          <a:bodyPr wrap="square">
            <a:spAutoFit/>
          </a:bodyPr>
          <a:lstStyle/>
          <a:p>
            <a:r>
              <a:rPr lang="en-GB" sz="2000">
                <a:latin typeface="Tahoma" panose="020B0604030504040204" pitchFamily="34" charset="0"/>
                <a:ea typeface="Tahoma" panose="020B0604030504040204" pitchFamily="34" charset="0"/>
                <a:cs typeface="Tahoma" panose="020B0604030504040204" pitchFamily="34" charset="0"/>
              </a:rPr>
              <a:t>Broadly, physics involves the study of </a:t>
            </a:r>
            <a:r>
              <a:rPr lang="en-GB" sz="2000" b="1">
                <a:latin typeface="Tahoma" panose="020B0604030504040204" pitchFamily="34" charset="0"/>
                <a:ea typeface="Tahoma" panose="020B0604030504040204" pitchFamily="34" charset="0"/>
                <a:cs typeface="Tahoma" panose="020B0604030504040204" pitchFamily="34" charset="0"/>
              </a:rPr>
              <a:t>everything in physical existence</a:t>
            </a:r>
            <a:r>
              <a:rPr lang="en-GB" sz="2000">
                <a:latin typeface="Tahoma" panose="020B0604030504040204" pitchFamily="34" charset="0"/>
                <a:ea typeface="Tahoma" panose="020B0604030504040204" pitchFamily="34" charset="0"/>
                <a:cs typeface="Tahoma" panose="020B0604030504040204" pitchFamily="34" charset="0"/>
              </a:rPr>
              <a:t>, from the smallest subatomic particles to the entire universe. </a:t>
            </a:r>
          </a:p>
          <a:p>
            <a:endParaRPr lang="en-GB" sz="2000">
              <a:latin typeface="Tahoma" panose="020B0604030504040204" pitchFamily="34" charset="0"/>
              <a:ea typeface="Tahoma" panose="020B0604030504040204" pitchFamily="34" charset="0"/>
              <a:cs typeface="Tahoma" panose="020B0604030504040204" pitchFamily="34" charset="0"/>
            </a:endParaRPr>
          </a:p>
          <a:p>
            <a:r>
              <a:rPr lang="en-GB" sz="2000">
                <a:solidFill>
                  <a:srgbClr val="000000"/>
                </a:solidFill>
                <a:latin typeface="Tahoma" panose="020B0604030504040204" pitchFamily="34" charset="0"/>
                <a:ea typeface="Tahoma" panose="020B0604030504040204" pitchFamily="34" charset="0"/>
                <a:cs typeface="Tahoma" panose="020B0604030504040204" pitchFamily="34" charset="0"/>
              </a:rPr>
              <a:t>Not only that, Physics teaches people to understand and solve complex problems. Not just on paper or in theory. The kind of problems that exist everywhere in the world, waiting to be solved. There are no limits to what can be achieved with physics.</a:t>
            </a:r>
          </a:p>
          <a:p>
            <a:endParaRPr lang="en-GB"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205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B5DF69-0FF1-00E9-05E1-16879A2D1678}"/>
              </a:ext>
            </a:extLst>
          </p:cNvPr>
          <p:cNvPicPr>
            <a:picLocks noChangeAspect="1"/>
          </p:cNvPicPr>
          <p:nvPr/>
        </p:nvPicPr>
        <p:blipFill>
          <a:blip r:embed="rId3"/>
          <a:stretch>
            <a:fillRect/>
          </a:stretch>
        </p:blipFill>
        <p:spPr>
          <a:xfrm>
            <a:off x="977604" y="1696532"/>
            <a:ext cx="1092200" cy="1854200"/>
          </a:xfrm>
          <a:prstGeom prst="rect">
            <a:avLst/>
          </a:prstGeom>
        </p:spPr>
      </p:pic>
      <p:pic>
        <p:nvPicPr>
          <p:cNvPr id="10" name="Picture 9">
            <a:extLst>
              <a:ext uri="{FF2B5EF4-FFF2-40B4-BE49-F238E27FC236}">
                <a16:creationId xmlns:a16="http://schemas.microsoft.com/office/drawing/2014/main" id="{77B892DD-9AA8-06DF-8B5C-544626AA6EA3}"/>
              </a:ext>
            </a:extLst>
          </p:cNvPr>
          <p:cNvPicPr>
            <a:picLocks noChangeAspect="1"/>
          </p:cNvPicPr>
          <p:nvPr/>
        </p:nvPicPr>
        <p:blipFill rotWithShape="1">
          <a:blip r:embed="rId4"/>
          <a:srcRect l="20082" t="17277" r="14226" b="9983"/>
          <a:stretch/>
        </p:blipFill>
        <p:spPr>
          <a:xfrm>
            <a:off x="2311792" y="1403678"/>
            <a:ext cx="2492400" cy="2759825"/>
          </a:xfrm>
          <a:prstGeom prst="rect">
            <a:avLst/>
          </a:prstGeom>
        </p:spPr>
      </p:pic>
      <p:sp>
        <p:nvSpPr>
          <p:cNvPr id="11" name="TextBox 10">
            <a:extLst>
              <a:ext uri="{FF2B5EF4-FFF2-40B4-BE49-F238E27FC236}">
                <a16:creationId xmlns:a16="http://schemas.microsoft.com/office/drawing/2014/main" id="{1BBE78B0-230A-4AED-D917-E4993B821B34}"/>
              </a:ext>
            </a:extLst>
          </p:cNvPr>
          <p:cNvSpPr txBox="1"/>
          <p:nvPr/>
        </p:nvSpPr>
        <p:spPr>
          <a:xfrm>
            <a:off x="619466" y="594646"/>
            <a:ext cx="6846503" cy="646331"/>
          </a:xfrm>
          <a:prstGeom prst="rect">
            <a:avLst/>
          </a:prstGeom>
          <a:noFill/>
        </p:spPr>
        <p:txBody>
          <a:bodyPr wrap="square">
            <a:spAutoFit/>
          </a:bodyPr>
          <a:lstStyle/>
          <a:p>
            <a:r>
              <a:rPr lang="en-GB" sz="3600" b="1">
                <a:solidFill>
                  <a:srgbClr val="303849"/>
                </a:solidFill>
                <a:latin typeface="Arial" panose="020B0604020202020204" pitchFamily="34" charset="0"/>
                <a:ea typeface="+mj-ea"/>
                <a:cs typeface="Arial" panose="020B0604020202020204" pitchFamily="34" charset="0"/>
              </a:rPr>
              <a:t>The image of physics</a:t>
            </a:r>
          </a:p>
        </p:txBody>
      </p:sp>
      <p:pic>
        <p:nvPicPr>
          <p:cNvPr id="2" name="Picture 1">
            <a:extLst>
              <a:ext uri="{FF2B5EF4-FFF2-40B4-BE49-F238E27FC236}">
                <a16:creationId xmlns:a16="http://schemas.microsoft.com/office/drawing/2014/main" id="{6FD563C9-2AB9-2C90-66AA-5F8E8A50484A}"/>
              </a:ext>
            </a:extLst>
          </p:cNvPr>
          <p:cNvPicPr>
            <a:picLocks noChangeAspect="1"/>
          </p:cNvPicPr>
          <p:nvPr/>
        </p:nvPicPr>
        <p:blipFill>
          <a:blip r:embed="rId5"/>
          <a:stretch>
            <a:fillRect/>
          </a:stretch>
        </p:blipFill>
        <p:spPr>
          <a:xfrm>
            <a:off x="5112363" y="2275607"/>
            <a:ext cx="4100954" cy="2306786"/>
          </a:xfrm>
          <a:prstGeom prst="rect">
            <a:avLst/>
          </a:prstGeom>
        </p:spPr>
      </p:pic>
      <p:sp>
        <p:nvSpPr>
          <p:cNvPr id="5" name="TextBox 4">
            <a:extLst>
              <a:ext uri="{FF2B5EF4-FFF2-40B4-BE49-F238E27FC236}">
                <a16:creationId xmlns:a16="http://schemas.microsoft.com/office/drawing/2014/main" id="{51320A1A-D093-B009-5CFD-3D9E0E15E848}"/>
              </a:ext>
            </a:extLst>
          </p:cNvPr>
          <p:cNvSpPr txBox="1"/>
          <p:nvPr/>
        </p:nvSpPr>
        <p:spPr>
          <a:xfrm>
            <a:off x="5112363" y="4607553"/>
            <a:ext cx="4100954" cy="584775"/>
          </a:xfrm>
          <a:prstGeom prst="rect">
            <a:avLst/>
          </a:prstGeom>
          <a:noFill/>
        </p:spPr>
        <p:txBody>
          <a:bodyPr wrap="square" rtlCol="0">
            <a:spAutoFit/>
          </a:bodyPr>
          <a:lstStyle/>
          <a:p>
            <a:pPr algn="l"/>
            <a:r>
              <a:rPr lang="en-GB" sz="1600" i="0" u="none" strike="noStrike">
                <a:solidFill>
                  <a:srgbClr val="404A60"/>
                </a:solidFill>
                <a:effectLst/>
                <a:latin typeface="Tahoma" panose="020B0604030504040204" pitchFamily="34" charset="0"/>
                <a:ea typeface="Tahoma" panose="020B0604030504040204" pitchFamily="34" charset="0"/>
                <a:cs typeface="Tahoma" panose="020B0604030504040204" pitchFamily="34" charset="0"/>
                <a:hlinkClick r:id="rId6"/>
              </a:rPr>
              <a:t>What does a scientist look like? Children are drawing women more than ever before</a:t>
            </a:r>
          </a:p>
        </p:txBody>
      </p:sp>
      <p:pic>
        <p:nvPicPr>
          <p:cNvPr id="6" name="Picture 5">
            <a:extLst>
              <a:ext uri="{FF2B5EF4-FFF2-40B4-BE49-F238E27FC236}">
                <a16:creationId xmlns:a16="http://schemas.microsoft.com/office/drawing/2014/main" id="{6B936933-2902-429B-CF0C-CC598A4927E6}"/>
              </a:ext>
            </a:extLst>
          </p:cNvPr>
          <p:cNvPicPr>
            <a:picLocks noChangeAspect="1"/>
          </p:cNvPicPr>
          <p:nvPr/>
        </p:nvPicPr>
        <p:blipFill>
          <a:blip r:embed="rId7"/>
          <a:stretch>
            <a:fillRect/>
          </a:stretch>
        </p:blipFill>
        <p:spPr>
          <a:xfrm>
            <a:off x="375086" y="4140618"/>
            <a:ext cx="1508502" cy="2000095"/>
          </a:xfrm>
          <a:prstGeom prst="rect">
            <a:avLst/>
          </a:prstGeom>
        </p:spPr>
      </p:pic>
      <p:pic>
        <p:nvPicPr>
          <p:cNvPr id="8" name="Picture 7">
            <a:extLst>
              <a:ext uri="{FF2B5EF4-FFF2-40B4-BE49-F238E27FC236}">
                <a16:creationId xmlns:a16="http://schemas.microsoft.com/office/drawing/2014/main" id="{055C40A5-1AB1-701A-D6BF-EF8F243009E3}"/>
              </a:ext>
            </a:extLst>
          </p:cNvPr>
          <p:cNvPicPr>
            <a:picLocks noChangeAspect="1"/>
          </p:cNvPicPr>
          <p:nvPr/>
        </p:nvPicPr>
        <p:blipFill>
          <a:blip r:embed="rId8"/>
          <a:stretch>
            <a:fillRect/>
          </a:stretch>
        </p:blipFill>
        <p:spPr>
          <a:xfrm>
            <a:off x="3288466" y="4163503"/>
            <a:ext cx="1508502" cy="2023723"/>
          </a:xfrm>
          <a:prstGeom prst="rect">
            <a:avLst/>
          </a:prstGeom>
        </p:spPr>
      </p:pic>
      <p:pic>
        <p:nvPicPr>
          <p:cNvPr id="12" name="Picture 11">
            <a:extLst>
              <a:ext uri="{FF2B5EF4-FFF2-40B4-BE49-F238E27FC236}">
                <a16:creationId xmlns:a16="http://schemas.microsoft.com/office/drawing/2014/main" id="{22C73F6A-D789-C08C-BA54-427D565635E2}"/>
              </a:ext>
            </a:extLst>
          </p:cNvPr>
          <p:cNvPicPr>
            <a:picLocks noChangeAspect="1"/>
          </p:cNvPicPr>
          <p:nvPr/>
        </p:nvPicPr>
        <p:blipFill>
          <a:blip r:embed="rId9"/>
          <a:stretch>
            <a:fillRect/>
          </a:stretch>
        </p:blipFill>
        <p:spPr>
          <a:xfrm>
            <a:off x="9630090" y="4674594"/>
            <a:ext cx="2234602" cy="1251377"/>
          </a:xfrm>
          <a:prstGeom prst="rect">
            <a:avLst/>
          </a:prstGeom>
        </p:spPr>
      </p:pic>
      <p:sp>
        <p:nvSpPr>
          <p:cNvPr id="13" name="TextBox 12">
            <a:extLst>
              <a:ext uri="{FF2B5EF4-FFF2-40B4-BE49-F238E27FC236}">
                <a16:creationId xmlns:a16="http://schemas.microsoft.com/office/drawing/2014/main" id="{E3F9DD7F-18F8-622A-69F6-BD9D033DF6DC}"/>
              </a:ext>
            </a:extLst>
          </p:cNvPr>
          <p:cNvSpPr txBox="1"/>
          <p:nvPr/>
        </p:nvSpPr>
        <p:spPr>
          <a:xfrm>
            <a:off x="9557795" y="6015917"/>
            <a:ext cx="2634205" cy="769441"/>
          </a:xfrm>
          <a:prstGeom prst="rect">
            <a:avLst/>
          </a:prstGeom>
          <a:noFill/>
        </p:spPr>
        <p:txBody>
          <a:bodyPr wrap="square" rtlCol="0">
            <a:spAutoFit/>
          </a:bodyPr>
          <a:lstStyle/>
          <a:p>
            <a:r>
              <a:rPr lang="en-GB" sz="1400" i="0" u="none" strike="noStrike">
                <a:solidFill>
                  <a:srgbClr val="404A60"/>
                </a:solidFill>
                <a:effectLst/>
                <a:latin typeface="firasans"/>
              </a:rPr>
              <a:t>Dr Maggie </a:t>
            </a:r>
            <a:r>
              <a:rPr lang="en-GB" sz="1400" i="0" u="none" strike="noStrike" err="1">
                <a:solidFill>
                  <a:srgbClr val="404A60"/>
                </a:solidFill>
                <a:effectLst/>
                <a:latin typeface="firasans"/>
              </a:rPr>
              <a:t>Aderin</a:t>
            </a:r>
            <a:r>
              <a:rPr lang="en-GB" sz="1400" i="0" u="none" strike="noStrike">
                <a:solidFill>
                  <a:srgbClr val="404A60"/>
                </a:solidFill>
                <a:effectLst/>
                <a:latin typeface="firasans"/>
              </a:rPr>
              <a:t>-Pocock:</a:t>
            </a:r>
          </a:p>
          <a:p>
            <a:r>
              <a:rPr lang="en-GB" sz="1400" i="0" u="none" strike="noStrike">
                <a:solidFill>
                  <a:srgbClr val="404A60"/>
                </a:solidFill>
                <a:effectLst/>
                <a:latin typeface="firasans"/>
              </a:rPr>
              <a:t>Space Scientist</a:t>
            </a:r>
          </a:p>
          <a:p>
            <a:endParaRPr lang="en-GB" sz="1600">
              <a:solidFill>
                <a:srgbClr val="404A60"/>
              </a:solidFill>
            </a:endParaRPr>
          </a:p>
        </p:txBody>
      </p:sp>
      <p:pic>
        <p:nvPicPr>
          <p:cNvPr id="14" name="Picture 13">
            <a:extLst>
              <a:ext uri="{FF2B5EF4-FFF2-40B4-BE49-F238E27FC236}">
                <a16:creationId xmlns:a16="http://schemas.microsoft.com/office/drawing/2014/main" id="{D7729F6D-2CED-6E88-B2F9-92A33E61B5DF}"/>
              </a:ext>
            </a:extLst>
          </p:cNvPr>
          <p:cNvPicPr>
            <a:picLocks noChangeAspect="1"/>
          </p:cNvPicPr>
          <p:nvPr/>
        </p:nvPicPr>
        <p:blipFill>
          <a:blip r:embed="rId10"/>
          <a:stretch>
            <a:fillRect/>
          </a:stretch>
        </p:blipFill>
        <p:spPr>
          <a:xfrm>
            <a:off x="9594104" y="1970889"/>
            <a:ext cx="2198294" cy="1625405"/>
          </a:xfrm>
          <a:prstGeom prst="rect">
            <a:avLst/>
          </a:prstGeom>
        </p:spPr>
      </p:pic>
      <p:sp>
        <p:nvSpPr>
          <p:cNvPr id="16" name="TextBox 15">
            <a:extLst>
              <a:ext uri="{FF2B5EF4-FFF2-40B4-BE49-F238E27FC236}">
                <a16:creationId xmlns:a16="http://schemas.microsoft.com/office/drawing/2014/main" id="{802BF024-06D1-E567-C69D-A29C5D3D6454}"/>
              </a:ext>
            </a:extLst>
          </p:cNvPr>
          <p:cNvSpPr txBox="1"/>
          <p:nvPr/>
        </p:nvSpPr>
        <p:spPr>
          <a:xfrm>
            <a:off x="9557796" y="3706510"/>
            <a:ext cx="2234602" cy="523220"/>
          </a:xfrm>
          <a:prstGeom prst="rect">
            <a:avLst/>
          </a:prstGeom>
          <a:noFill/>
        </p:spPr>
        <p:txBody>
          <a:bodyPr wrap="square">
            <a:spAutoFit/>
          </a:bodyPr>
          <a:lstStyle/>
          <a:p>
            <a:r>
              <a:rPr lang="en-GB" sz="1400" b="0" i="0" u="none" strike="noStrike">
                <a:solidFill>
                  <a:srgbClr val="404A60"/>
                </a:solidFill>
                <a:effectLst/>
                <a:latin typeface="Indy Sans"/>
              </a:rPr>
              <a:t>Prof. Danielle George Electrical Engineer</a:t>
            </a:r>
            <a:endParaRPr lang="en-GB" sz="1400">
              <a:solidFill>
                <a:srgbClr val="404A60"/>
              </a:solidFill>
            </a:endParaRPr>
          </a:p>
        </p:txBody>
      </p:sp>
      <p:sp>
        <p:nvSpPr>
          <p:cNvPr id="17" name="TextBox 16">
            <a:extLst>
              <a:ext uri="{FF2B5EF4-FFF2-40B4-BE49-F238E27FC236}">
                <a16:creationId xmlns:a16="http://schemas.microsoft.com/office/drawing/2014/main" id="{D735CA23-94C0-A2DA-8644-BCA2C1026100}"/>
              </a:ext>
            </a:extLst>
          </p:cNvPr>
          <p:cNvSpPr txBox="1"/>
          <p:nvPr/>
        </p:nvSpPr>
        <p:spPr>
          <a:xfrm>
            <a:off x="3236510" y="6186312"/>
            <a:ext cx="1215397" cy="307777"/>
          </a:xfrm>
          <a:prstGeom prst="rect">
            <a:avLst/>
          </a:prstGeom>
          <a:noFill/>
        </p:spPr>
        <p:txBody>
          <a:bodyPr wrap="none" rtlCol="0">
            <a:spAutoFit/>
          </a:bodyPr>
          <a:lstStyle/>
          <a:p>
            <a:r>
              <a:rPr lang="en-GB" sz="1400">
                <a:solidFill>
                  <a:srgbClr val="404A60"/>
                </a:solidFill>
              </a:rPr>
              <a:t>Prof Brian Cox</a:t>
            </a:r>
          </a:p>
        </p:txBody>
      </p:sp>
      <p:sp>
        <p:nvSpPr>
          <p:cNvPr id="18" name="TextBox 17">
            <a:extLst>
              <a:ext uri="{FF2B5EF4-FFF2-40B4-BE49-F238E27FC236}">
                <a16:creationId xmlns:a16="http://schemas.microsoft.com/office/drawing/2014/main" id="{4DC0F492-A181-CF2A-C6A1-CFC6F9C6992F}"/>
              </a:ext>
            </a:extLst>
          </p:cNvPr>
          <p:cNvSpPr txBox="1"/>
          <p:nvPr/>
        </p:nvSpPr>
        <p:spPr>
          <a:xfrm>
            <a:off x="327308" y="6165045"/>
            <a:ext cx="1598130" cy="307777"/>
          </a:xfrm>
          <a:prstGeom prst="rect">
            <a:avLst/>
          </a:prstGeom>
          <a:noFill/>
        </p:spPr>
        <p:txBody>
          <a:bodyPr wrap="none" rtlCol="0">
            <a:spAutoFit/>
          </a:bodyPr>
          <a:lstStyle/>
          <a:p>
            <a:r>
              <a:rPr lang="en-GB" sz="1400">
                <a:solidFill>
                  <a:srgbClr val="404A60"/>
                </a:solidFill>
              </a:rPr>
              <a:t>Prof Albert Einstein</a:t>
            </a:r>
          </a:p>
        </p:txBody>
      </p:sp>
      <p:pic>
        <p:nvPicPr>
          <p:cNvPr id="25" name="Picture 24">
            <a:extLst>
              <a:ext uri="{FF2B5EF4-FFF2-40B4-BE49-F238E27FC236}">
                <a16:creationId xmlns:a16="http://schemas.microsoft.com/office/drawing/2014/main" id="{B258D290-7EA5-8951-73E7-57B4AB24F97E}"/>
              </a:ext>
            </a:extLst>
          </p:cNvPr>
          <p:cNvPicPr>
            <a:picLocks noChangeAspect="1"/>
          </p:cNvPicPr>
          <p:nvPr/>
        </p:nvPicPr>
        <p:blipFill rotWithShape="1">
          <a:blip r:embed="rId11"/>
          <a:srcRect l="43423" t="36086" r="40593" b="32989"/>
          <a:stretch/>
        </p:blipFill>
        <p:spPr>
          <a:xfrm>
            <a:off x="2202455" y="4476617"/>
            <a:ext cx="1060033" cy="1539300"/>
          </a:xfrm>
          <a:prstGeom prst="rect">
            <a:avLst/>
          </a:prstGeom>
        </p:spPr>
      </p:pic>
    </p:spTree>
    <p:extLst>
      <p:ext uri="{BB962C8B-B14F-4D97-AF65-F5344CB8AC3E}">
        <p14:creationId xmlns:p14="http://schemas.microsoft.com/office/powerpoint/2010/main" val="375935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93B4B-E5DF-11E6-BD19-531F7A6A7BB5}"/>
              </a:ext>
            </a:extLst>
          </p:cNvPr>
          <p:cNvSpPr txBox="1"/>
          <p:nvPr/>
        </p:nvSpPr>
        <p:spPr>
          <a:xfrm>
            <a:off x="729243" y="1848451"/>
            <a:ext cx="6214895" cy="1323439"/>
          </a:xfrm>
          <a:prstGeom prst="rect">
            <a:avLst/>
          </a:prstGeom>
          <a:noFill/>
        </p:spPr>
        <p:txBody>
          <a:bodyPr wrap="square">
            <a:spAutoFit/>
          </a:bodyPr>
          <a:lstStyle/>
          <a:p>
            <a:pPr algn="l"/>
            <a:endParaRPr lang="en-GB" sz="2000" b="1" i="0" u="none" strike="noStrike">
              <a:solidFill>
                <a:srgbClr val="404A60"/>
              </a:solidFill>
              <a:effectLst/>
              <a:latin typeface="Tahoma" panose="020B0604030504040204" pitchFamily="34" charset="0"/>
              <a:ea typeface="Tahoma" panose="020B0604030504040204" pitchFamily="34" charset="0"/>
              <a:cs typeface="Tahoma" panose="020B0604030504040204" pitchFamily="34" charset="0"/>
            </a:endParaRPr>
          </a:p>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“I was told I was not smart enough for physics and that if I didn’t want to be an engineer there was no point.”</a:t>
            </a:r>
          </a:p>
        </p:txBody>
      </p:sp>
      <p:sp>
        <p:nvSpPr>
          <p:cNvPr id="4" name="TextBox 3">
            <a:extLst>
              <a:ext uri="{FF2B5EF4-FFF2-40B4-BE49-F238E27FC236}">
                <a16:creationId xmlns:a16="http://schemas.microsoft.com/office/drawing/2014/main" id="{DF2358EA-00EC-9F7F-3B22-4CB42B900C37}"/>
              </a:ext>
            </a:extLst>
          </p:cNvPr>
          <p:cNvSpPr txBox="1"/>
          <p:nvPr/>
        </p:nvSpPr>
        <p:spPr>
          <a:xfrm>
            <a:off x="729807" y="1202120"/>
            <a:ext cx="6099048" cy="646331"/>
          </a:xfrm>
          <a:prstGeom prst="rect">
            <a:avLst/>
          </a:prstGeom>
          <a:noFill/>
        </p:spPr>
        <p:txBody>
          <a:bodyPr wrap="square">
            <a:spAutoFit/>
          </a:bodyPr>
          <a:lstStyle/>
          <a:p>
            <a:r>
              <a:rPr lang="en-GB" sz="3600" b="1">
                <a:solidFill>
                  <a:srgbClr val="404A60"/>
                </a:solidFill>
                <a:latin typeface="Arial" panose="020B0604020202020204" pitchFamily="34" charset="0"/>
                <a:ea typeface="+mj-ea"/>
                <a:cs typeface="Arial" panose="020B0604020202020204" pitchFamily="34" charset="0"/>
              </a:rPr>
              <a:t>The image of physics</a:t>
            </a:r>
          </a:p>
        </p:txBody>
      </p:sp>
      <p:sp>
        <p:nvSpPr>
          <p:cNvPr id="6" name="TextBox 5">
            <a:extLst>
              <a:ext uri="{FF2B5EF4-FFF2-40B4-BE49-F238E27FC236}">
                <a16:creationId xmlns:a16="http://schemas.microsoft.com/office/drawing/2014/main" id="{0BADD811-C644-8A63-4E23-E1DEA6CD5EC7}"/>
              </a:ext>
            </a:extLst>
          </p:cNvPr>
          <p:cNvSpPr txBox="1"/>
          <p:nvPr/>
        </p:nvSpPr>
        <p:spPr>
          <a:xfrm>
            <a:off x="7447788" y="2875125"/>
            <a:ext cx="3726180" cy="400110"/>
          </a:xfrm>
          <a:prstGeom prst="rect">
            <a:avLst/>
          </a:prstGeom>
          <a:noFill/>
        </p:spPr>
        <p:txBody>
          <a:bodyPr wrap="square">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“Physics is not for everyone.”</a:t>
            </a:r>
          </a:p>
        </p:txBody>
      </p:sp>
      <p:sp>
        <p:nvSpPr>
          <p:cNvPr id="8" name="TextBox 7">
            <a:extLst>
              <a:ext uri="{FF2B5EF4-FFF2-40B4-BE49-F238E27FC236}">
                <a16:creationId xmlns:a16="http://schemas.microsoft.com/office/drawing/2014/main" id="{47400D82-2779-B0B5-99BA-AD1292BEFDAB}"/>
              </a:ext>
            </a:extLst>
          </p:cNvPr>
          <p:cNvSpPr txBox="1"/>
          <p:nvPr/>
        </p:nvSpPr>
        <p:spPr>
          <a:xfrm>
            <a:off x="7063475" y="4998291"/>
            <a:ext cx="4302252" cy="707886"/>
          </a:xfrm>
          <a:prstGeom prst="rect">
            <a:avLst/>
          </a:prstGeom>
          <a:noFill/>
        </p:spPr>
        <p:txBody>
          <a:bodyPr wrap="square">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“Our physics teacher told us that girls don't do as well in physics.”</a:t>
            </a:r>
          </a:p>
        </p:txBody>
      </p:sp>
      <p:sp>
        <p:nvSpPr>
          <p:cNvPr id="10" name="TextBox 9">
            <a:extLst>
              <a:ext uri="{FF2B5EF4-FFF2-40B4-BE49-F238E27FC236}">
                <a16:creationId xmlns:a16="http://schemas.microsoft.com/office/drawing/2014/main" id="{0BFCDE32-1476-4CD9-B4D1-3475613F5E5C}"/>
              </a:ext>
            </a:extLst>
          </p:cNvPr>
          <p:cNvSpPr txBox="1"/>
          <p:nvPr/>
        </p:nvSpPr>
        <p:spPr>
          <a:xfrm>
            <a:off x="728681" y="3782820"/>
            <a:ext cx="6775704" cy="707886"/>
          </a:xfrm>
          <a:prstGeom prst="rect">
            <a:avLst/>
          </a:prstGeom>
          <a:noFill/>
        </p:spPr>
        <p:txBody>
          <a:bodyPr wrap="square">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“Physics to me was always for the privileged; for those who can afford time.”</a:t>
            </a:r>
          </a:p>
        </p:txBody>
      </p:sp>
    </p:spTree>
    <p:extLst>
      <p:ext uri="{BB962C8B-B14F-4D97-AF65-F5344CB8AC3E}">
        <p14:creationId xmlns:p14="http://schemas.microsoft.com/office/powerpoint/2010/main" val="63172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D6412B-AA1E-CF2D-343D-D1BB74C900E2}"/>
              </a:ext>
            </a:extLst>
          </p:cNvPr>
          <p:cNvPicPr>
            <a:picLocks noChangeAspect="1"/>
          </p:cNvPicPr>
          <p:nvPr/>
        </p:nvPicPr>
        <p:blipFill>
          <a:blip r:embed="rId3"/>
          <a:stretch>
            <a:fillRect/>
          </a:stretch>
        </p:blipFill>
        <p:spPr>
          <a:xfrm>
            <a:off x="952924" y="2481127"/>
            <a:ext cx="3437517" cy="3869720"/>
          </a:xfrm>
          <a:prstGeom prst="rect">
            <a:avLst/>
          </a:prstGeom>
        </p:spPr>
      </p:pic>
      <p:sp>
        <p:nvSpPr>
          <p:cNvPr id="6" name="TextBox 5">
            <a:extLst>
              <a:ext uri="{FF2B5EF4-FFF2-40B4-BE49-F238E27FC236}">
                <a16:creationId xmlns:a16="http://schemas.microsoft.com/office/drawing/2014/main" id="{F5E9E4B9-56FB-3E2C-0362-C01DC60C5B72}"/>
              </a:ext>
            </a:extLst>
          </p:cNvPr>
          <p:cNvSpPr txBox="1"/>
          <p:nvPr/>
        </p:nvSpPr>
        <p:spPr>
          <a:xfrm>
            <a:off x="4941070" y="3067716"/>
            <a:ext cx="6654582" cy="2246769"/>
          </a:xfrm>
          <a:prstGeom prst="rect">
            <a:avLst/>
          </a:prstGeom>
          <a:noFill/>
        </p:spPr>
        <p:txBody>
          <a:bodyPr wrap="square" rtlCol="0">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This graph shows the number of students choosing A-level physics across state schools in England in 2019. For 302 schools, not one of their students pursued A-level physics. </a:t>
            </a:r>
          </a:p>
          <a:p>
            <a:endParaRPr lang="en-GB" sz="200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At the other end of the scale, there are about 20 schools from which more than 50 students chose physics.</a:t>
            </a:r>
          </a:p>
        </p:txBody>
      </p:sp>
      <p:sp>
        <p:nvSpPr>
          <p:cNvPr id="7" name="TextBox 6">
            <a:extLst>
              <a:ext uri="{FF2B5EF4-FFF2-40B4-BE49-F238E27FC236}">
                <a16:creationId xmlns:a16="http://schemas.microsoft.com/office/drawing/2014/main" id="{1EE2F60C-A48D-C73B-34EF-57675CE26E43}"/>
              </a:ext>
            </a:extLst>
          </p:cNvPr>
          <p:cNvSpPr txBox="1"/>
          <p:nvPr/>
        </p:nvSpPr>
        <p:spPr>
          <a:xfrm>
            <a:off x="764149" y="1748652"/>
            <a:ext cx="11197192" cy="492443"/>
          </a:xfrm>
          <a:prstGeom prst="rect">
            <a:avLst/>
          </a:prstGeom>
          <a:noFill/>
        </p:spPr>
        <p:txBody>
          <a:bodyPr wrap="square" rtlCol="0">
            <a:spAutoFit/>
          </a:bodyPr>
          <a:lstStyle/>
          <a:p>
            <a:r>
              <a:rPr lang="en-GB" sz="2600" b="1">
                <a:solidFill>
                  <a:srgbClr val="404A60"/>
                </a:solidFill>
                <a:latin typeface="Arial" panose="020B0604020202020204" pitchFamily="34" charset="0"/>
                <a:ea typeface="+mj-ea"/>
                <a:cs typeface="Arial" panose="020B0604020202020204" pitchFamily="34" charset="0"/>
              </a:rPr>
              <a:t>Examples of some of the challenges in improving uptake in physics </a:t>
            </a:r>
          </a:p>
        </p:txBody>
      </p:sp>
    </p:spTree>
    <p:extLst>
      <p:ext uri="{BB962C8B-B14F-4D97-AF65-F5344CB8AC3E}">
        <p14:creationId xmlns:p14="http://schemas.microsoft.com/office/powerpoint/2010/main" val="389894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D3D554-E18F-A4EE-A313-2C0021E1F539}"/>
              </a:ext>
            </a:extLst>
          </p:cNvPr>
          <p:cNvPicPr>
            <a:picLocks noChangeAspect="1"/>
          </p:cNvPicPr>
          <p:nvPr/>
        </p:nvPicPr>
        <p:blipFill>
          <a:blip r:embed="rId3"/>
          <a:stretch>
            <a:fillRect/>
          </a:stretch>
        </p:blipFill>
        <p:spPr>
          <a:xfrm>
            <a:off x="446656" y="1455419"/>
            <a:ext cx="4258348" cy="3795903"/>
          </a:xfrm>
          <a:prstGeom prst="rect">
            <a:avLst/>
          </a:prstGeom>
        </p:spPr>
      </p:pic>
      <p:pic>
        <p:nvPicPr>
          <p:cNvPr id="4" name="Picture 3">
            <a:extLst>
              <a:ext uri="{FF2B5EF4-FFF2-40B4-BE49-F238E27FC236}">
                <a16:creationId xmlns:a16="http://schemas.microsoft.com/office/drawing/2014/main" id="{C6CC40C4-DF1C-D63E-08A2-1E30A3874E4D}"/>
              </a:ext>
            </a:extLst>
          </p:cNvPr>
          <p:cNvPicPr>
            <a:picLocks noChangeAspect="1"/>
          </p:cNvPicPr>
          <p:nvPr/>
        </p:nvPicPr>
        <p:blipFill>
          <a:blip r:embed="rId4"/>
          <a:stretch>
            <a:fillRect/>
          </a:stretch>
        </p:blipFill>
        <p:spPr>
          <a:xfrm>
            <a:off x="5633318" y="1655667"/>
            <a:ext cx="2748681" cy="1825766"/>
          </a:xfrm>
          <a:prstGeom prst="rect">
            <a:avLst/>
          </a:prstGeom>
        </p:spPr>
      </p:pic>
      <p:sp>
        <p:nvSpPr>
          <p:cNvPr id="5" name="TextBox 4">
            <a:extLst>
              <a:ext uri="{FF2B5EF4-FFF2-40B4-BE49-F238E27FC236}">
                <a16:creationId xmlns:a16="http://schemas.microsoft.com/office/drawing/2014/main" id="{01A999ED-DF90-D724-C005-4DE05962513B}"/>
              </a:ext>
            </a:extLst>
          </p:cNvPr>
          <p:cNvSpPr txBox="1"/>
          <p:nvPr/>
        </p:nvSpPr>
        <p:spPr>
          <a:xfrm>
            <a:off x="5514705" y="3624504"/>
            <a:ext cx="2867294" cy="1600438"/>
          </a:xfrm>
          <a:prstGeom prst="rect">
            <a:avLst/>
          </a:prstGeom>
          <a:noFill/>
        </p:spPr>
        <p:txBody>
          <a:bodyPr wrap="square" rtlCol="0">
            <a:spAutoFit/>
          </a:bodyPr>
          <a:lstStyle/>
          <a:p>
            <a:r>
              <a:rPr lang="en-GB" sz="1400">
                <a:solidFill>
                  <a:srgbClr val="404A60"/>
                </a:solidFill>
                <a:latin typeface="Tahoma" panose="020B0604030504040204" pitchFamily="34" charset="0"/>
                <a:ea typeface="Tahoma" panose="020B0604030504040204" pitchFamily="34" charset="0"/>
                <a:cs typeface="Tahoma" panose="020B0604030504040204" pitchFamily="34" charset="0"/>
              </a:rPr>
              <a:t>Professor Donna Strickland: Recipient of the Nobel Prize in Physics 2018. she found a way to create high-intensity laser pulses. ed to the development of the field of high-intensity ultrashort pulses of light beams.</a:t>
            </a:r>
          </a:p>
        </p:txBody>
      </p:sp>
      <p:pic>
        <p:nvPicPr>
          <p:cNvPr id="6" name="Picture 5">
            <a:extLst>
              <a:ext uri="{FF2B5EF4-FFF2-40B4-BE49-F238E27FC236}">
                <a16:creationId xmlns:a16="http://schemas.microsoft.com/office/drawing/2014/main" id="{B73008A0-6BED-169B-4E51-A9E20BF36C27}"/>
              </a:ext>
            </a:extLst>
          </p:cNvPr>
          <p:cNvPicPr>
            <a:picLocks noChangeAspect="1"/>
          </p:cNvPicPr>
          <p:nvPr/>
        </p:nvPicPr>
        <p:blipFill>
          <a:blip r:embed="rId5"/>
          <a:stretch>
            <a:fillRect/>
          </a:stretch>
        </p:blipFill>
        <p:spPr>
          <a:xfrm>
            <a:off x="9049658" y="1615392"/>
            <a:ext cx="2590800" cy="1906317"/>
          </a:xfrm>
          <a:prstGeom prst="rect">
            <a:avLst/>
          </a:prstGeom>
        </p:spPr>
      </p:pic>
      <p:sp>
        <p:nvSpPr>
          <p:cNvPr id="9" name="TextBox 8">
            <a:extLst>
              <a:ext uri="{FF2B5EF4-FFF2-40B4-BE49-F238E27FC236}">
                <a16:creationId xmlns:a16="http://schemas.microsoft.com/office/drawing/2014/main" id="{DA8ACEB5-296D-326D-3991-0E66527181A0}"/>
              </a:ext>
            </a:extLst>
          </p:cNvPr>
          <p:cNvSpPr txBox="1"/>
          <p:nvPr/>
        </p:nvSpPr>
        <p:spPr>
          <a:xfrm>
            <a:off x="9049658" y="3623329"/>
            <a:ext cx="2590800" cy="2031325"/>
          </a:xfrm>
          <a:prstGeom prst="rect">
            <a:avLst/>
          </a:prstGeom>
          <a:noFill/>
        </p:spPr>
        <p:txBody>
          <a:bodyPr wrap="square">
            <a:spAutoFit/>
          </a:bodyPr>
          <a:lstStyle/>
          <a:p>
            <a:r>
              <a:rPr lang="en-GB" sz="1400">
                <a:solidFill>
                  <a:srgbClr val="404A60"/>
                </a:solidFill>
                <a:latin typeface="Tahoma" panose="020B0604030504040204" pitchFamily="34" charset="0"/>
                <a:ea typeface="Tahoma" panose="020B0604030504040204" pitchFamily="34" charset="0"/>
                <a:cs typeface="Tahoma" panose="020B0604030504040204" pitchFamily="34" charset="0"/>
              </a:rPr>
              <a:t>The physicist Abdus Salam is considered one of the greatest scientists of the 20th century. He was the first Pakistani to win a Nobel Prize and the first Muslim to win one in the sciences for his contribution to the electroweak unification theory.</a:t>
            </a:r>
          </a:p>
        </p:txBody>
      </p:sp>
      <p:sp>
        <p:nvSpPr>
          <p:cNvPr id="7" name="TextBox 6">
            <a:extLst>
              <a:ext uri="{FF2B5EF4-FFF2-40B4-BE49-F238E27FC236}">
                <a16:creationId xmlns:a16="http://schemas.microsoft.com/office/drawing/2014/main" id="{FCA9B86E-E8A9-84AD-0CAE-594C0A86BF0B}"/>
              </a:ext>
            </a:extLst>
          </p:cNvPr>
          <p:cNvSpPr txBox="1"/>
          <p:nvPr/>
        </p:nvSpPr>
        <p:spPr>
          <a:xfrm>
            <a:off x="446656" y="5320532"/>
            <a:ext cx="3183692" cy="369332"/>
          </a:xfrm>
          <a:prstGeom prst="rect">
            <a:avLst/>
          </a:prstGeom>
          <a:noFill/>
        </p:spPr>
        <p:txBody>
          <a:bodyPr wrap="none" rtlCol="0">
            <a:spAutoFit/>
          </a:bodyPr>
          <a:lstStyle/>
          <a:p>
            <a:r>
              <a:rPr lang="en-GB">
                <a:solidFill>
                  <a:srgbClr val="404A60"/>
                </a:solidFill>
              </a:rPr>
              <a:t>Source: IOP </a:t>
            </a:r>
            <a:r>
              <a:rPr lang="en-GB">
                <a:solidFill>
                  <a:srgbClr val="404A60"/>
                </a:solidFill>
                <a:hlinkClick r:id="rId6"/>
              </a:rPr>
              <a:t>Limitless</a:t>
            </a:r>
            <a:r>
              <a:rPr lang="en-GB">
                <a:solidFill>
                  <a:srgbClr val="404A60"/>
                </a:solidFill>
              </a:rPr>
              <a:t> Campaign</a:t>
            </a:r>
          </a:p>
        </p:txBody>
      </p:sp>
    </p:spTree>
    <p:extLst>
      <p:ext uri="{BB962C8B-B14F-4D97-AF65-F5344CB8AC3E}">
        <p14:creationId xmlns:p14="http://schemas.microsoft.com/office/powerpoint/2010/main" val="316481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E87D93-2EBC-739A-01C4-80D44052AD9B}"/>
              </a:ext>
            </a:extLst>
          </p:cNvPr>
          <p:cNvPicPr>
            <a:picLocks noChangeAspect="1"/>
          </p:cNvPicPr>
          <p:nvPr/>
        </p:nvPicPr>
        <p:blipFill>
          <a:blip r:embed="rId3"/>
          <a:stretch>
            <a:fillRect/>
          </a:stretch>
        </p:blipFill>
        <p:spPr>
          <a:xfrm>
            <a:off x="372110" y="287020"/>
            <a:ext cx="5680230" cy="5731395"/>
          </a:xfrm>
          <a:prstGeom prst="rect">
            <a:avLst/>
          </a:prstGeom>
        </p:spPr>
      </p:pic>
      <p:sp>
        <p:nvSpPr>
          <p:cNvPr id="3" name="TextBox 2">
            <a:extLst>
              <a:ext uri="{FF2B5EF4-FFF2-40B4-BE49-F238E27FC236}">
                <a16:creationId xmlns:a16="http://schemas.microsoft.com/office/drawing/2014/main" id="{9C3B3F5D-2A2B-7AAF-6690-76B7EC4670A4}"/>
              </a:ext>
            </a:extLst>
          </p:cNvPr>
          <p:cNvSpPr txBox="1"/>
          <p:nvPr/>
        </p:nvSpPr>
        <p:spPr>
          <a:xfrm>
            <a:off x="6764056" y="2608058"/>
            <a:ext cx="4947780" cy="707886"/>
          </a:xfrm>
          <a:prstGeom prst="rect">
            <a:avLst/>
          </a:prstGeom>
          <a:noFill/>
        </p:spPr>
        <p:txBody>
          <a:bodyPr wrap="square" rtlCol="0">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Parent and carer responses to physics are related to income groups.</a:t>
            </a:r>
          </a:p>
        </p:txBody>
      </p:sp>
      <p:sp>
        <p:nvSpPr>
          <p:cNvPr id="4" name="TextBox 3">
            <a:extLst>
              <a:ext uri="{FF2B5EF4-FFF2-40B4-BE49-F238E27FC236}">
                <a16:creationId xmlns:a16="http://schemas.microsoft.com/office/drawing/2014/main" id="{BE3449B1-5600-AEFB-57C1-1F568C45C8B9}"/>
              </a:ext>
            </a:extLst>
          </p:cNvPr>
          <p:cNvSpPr txBox="1"/>
          <p:nvPr/>
        </p:nvSpPr>
        <p:spPr>
          <a:xfrm>
            <a:off x="372110" y="6018415"/>
            <a:ext cx="3183692" cy="369332"/>
          </a:xfrm>
          <a:prstGeom prst="rect">
            <a:avLst/>
          </a:prstGeom>
          <a:noFill/>
        </p:spPr>
        <p:txBody>
          <a:bodyPr wrap="none" rtlCol="0">
            <a:spAutoFit/>
          </a:bodyPr>
          <a:lstStyle/>
          <a:p>
            <a:r>
              <a:rPr lang="en-GB">
                <a:solidFill>
                  <a:srgbClr val="404A60"/>
                </a:solidFill>
              </a:rPr>
              <a:t>Source: IOP </a:t>
            </a:r>
            <a:r>
              <a:rPr lang="en-GB">
                <a:solidFill>
                  <a:srgbClr val="404A60"/>
                </a:solidFill>
                <a:hlinkClick r:id="rId4"/>
              </a:rPr>
              <a:t>Limitless</a:t>
            </a:r>
            <a:r>
              <a:rPr lang="en-GB">
                <a:solidFill>
                  <a:srgbClr val="404A60"/>
                </a:solidFill>
              </a:rPr>
              <a:t> Campaign</a:t>
            </a:r>
          </a:p>
        </p:txBody>
      </p:sp>
    </p:spTree>
    <p:extLst>
      <p:ext uri="{BB962C8B-B14F-4D97-AF65-F5344CB8AC3E}">
        <p14:creationId xmlns:p14="http://schemas.microsoft.com/office/powerpoint/2010/main" val="298984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71AC6-ED89-B665-8478-455AB6AAFB16}"/>
              </a:ext>
            </a:extLst>
          </p:cNvPr>
          <p:cNvPicPr>
            <a:picLocks noChangeAspect="1"/>
          </p:cNvPicPr>
          <p:nvPr/>
        </p:nvPicPr>
        <p:blipFill>
          <a:blip r:embed="rId3"/>
          <a:stretch>
            <a:fillRect/>
          </a:stretch>
        </p:blipFill>
        <p:spPr>
          <a:xfrm>
            <a:off x="304800" y="1164921"/>
            <a:ext cx="5613862" cy="5004212"/>
          </a:xfrm>
          <a:prstGeom prst="rect">
            <a:avLst/>
          </a:prstGeom>
        </p:spPr>
      </p:pic>
      <p:sp>
        <p:nvSpPr>
          <p:cNvPr id="3" name="TextBox 2">
            <a:extLst>
              <a:ext uri="{FF2B5EF4-FFF2-40B4-BE49-F238E27FC236}">
                <a16:creationId xmlns:a16="http://schemas.microsoft.com/office/drawing/2014/main" id="{5E26E451-C3EA-E5C6-5E47-9791E8884C70}"/>
              </a:ext>
            </a:extLst>
          </p:cNvPr>
          <p:cNvSpPr txBox="1"/>
          <p:nvPr/>
        </p:nvSpPr>
        <p:spPr>
          <a:xfrm>
            <a:off x="6634202" y="2871244"/>
            <a:ext cx="5077634" cy="707886"/>
          </a:xfrm>
          <a:prstGeom prst="rect">
            <a:avLst/>
          </a:prstGeom>
          <a:noFill/>
        </p:spPr>
        <p:txBody>
          <a:bodyPr wrap="square" rtlCol="0">
            <a:spAutoFit/>
          </a:bodyPr>
          <a:lstStyle/>
          <a:p>
            <a:r>
              <a:rPr lang="en-GB" sz="2000">
                <a:solidFill>
                  <a:srgbClr val="404A60"/>
                </a:solidFill>
                <a:latin typeface="Tahoma" panose="020B0604030504040204" pitchFamily="34" charset="0"/>
                <a:ea typeface="Tahoma" panose="020B0604030504040204" pitchFamily="34" charset="0"/>
                <a:cs typeface="Tahoma" panose="020B0604030504040204" pitchFamily="34" charset="0"/>
              </a:rPr>
              <a:t>Clearly, schools have a vitally important role in careers education.</a:t>
            </a:r>
          </a:p>
        </p:txBody>
      </p:sp>
      <p:sp>
        <p:nvSpPr>
          <p:cNvPr id="4" name="TextBox 3">
            <a:extLst>
              <a:ext uri="{FF2B5EF4-FFF2-40B4-BE49-F238E27FC236}">
                <a16:creationId xmlns:a16="http://schemas.microsoft.com/office/drawing/2014/main" id="{CF2200B0-4AD8-0AE9-6511-1D23DC8173E3}"/>
              </a:ext>
            </a:extLst>
          </p:cNvPr>
          <p:cNvSpPr txBox="1"/>
          <p:nvPr/>
        </p:nvSpPr>
        <p:spPr>
          <a:xfrm>
            <a:off x="304800" y="6169133"/>
            <a:ext cx="3183692" cy="369332"/>
          </a:xfrm>
          <a:prstGeom prst="rect">
            <a:avLst/>
          </a:prstGeom>
          <a:noFill/>
        </p:spPr>
        <p:txBody>
          <a:bodyPr wrap="none" rtlCol="0">
            <a:spAutoFit/>
          </a:bodyPr>
          <a:lstStyle/>
          <a:p>
            <a:r>
              <a:rPr lang="en-GB">
                <a:solidFill>
                  <a:srgbClr val="404A60"/>
                </a:solidFill>
              </a:rPr>
              <a:t>Source: IOP </a:t>
            </a:r>
            <a:r>
              <a:rPr lang="en-GB">
                <a:solidFill>
                  <a:srgbClr val="404A60"/>
                </a:solidFill>
                <a:hlinkClick r:id="rId4"/>
              </a:rPr>
              <a:t>Limitless</a:t>
            </a:r>
            <a:r>
              <a:rPr lang="en-GB">
                <a:solidFill>
                  <a:srgbClr val="404A60"/>
                </a:solidFill>
              </a:rPr>
              <a:t> Campaign</a:t>
            </a:r>
          </a:p>
        </p:txBody>
      </p:sp>
    </p:spTree>
    <p:extLst>
      <p:ext uri="{BB962C8B-B14F-4D97-AF65-F5344CB8AC3E}">
        <p14:creationId xmlns:p14="http://schemas.microsoft.com/office/powerpoint/2010/main" val="372528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8e0c0e-9e92-40c9-b57e-e47c6f65fb1e">
      <Terms xmlns="http://schemas.microsoft.com/office/infopath/2007/PartnerControls"/>
    </lcf76f155ced4ddcb4097134ff3c332f>
    <TaxCatchAll xmlns="aa7c0b1b-f59d-4c28-9780-119c98508374" xsi:nil="true"/>
    <SharedWithUsers xmlns="aa7c0b1b-f59d-4c28-9780-119c98508374">
      <UserInfo>
        <DisplayName>Bryan Berry</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101EFF15F7244E92AF8F8111B31120" ma:contentTypeVersion="18" ma:contentTypeDescription="Create a new document." ma:contentTypeScope="" ma:versionID="59cd02b83c1c5381213f7ae3e51fe9cb">
  <xsd:schema xmlns:xsd="http://www.w3.org/2001/XMLSchema" xmlns:xs="http://www.w3.org/2001/XMLSchema" xmlns:p="http://schemas.microsoft.com/office/2006/metadata/properties" xmlns:ns2="e38e0c0e-9e92-40c9-b57e-e47c6f65fb1e" xmlns:ns3="aa7c0b1b-f59d-4c28-9780-119c98508374" targetNamespace="http://schemas.microsoft.com/office/2006/metadata/properties" ma:root="true" ma:fieldsID="e60c02aadde602450d6f1db347079bec" ns2:_="" ns3:_="">
    <xsd:import namespace="e38e0c0e-9e92-40c9-b57e-e47c6f65fb1e"/>
    <xsd:import namespace="aa7c0b1b-f59d-4c28-9780-119c985083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e0c0e-9e92-40c9-b57e-e47c6f65f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32281f-a131-4e30-9d9a-cf3e1e65cb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c0b1b-f59d-4c28-9780-119c985083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c87fb8-af5a-4ca3-be9c-09c224aee55f}" ma:internalName="TaxCatchAll" ma:showField="CatchAllData" ma:web="aa7c0b1b-f59d-4c28-9780-119c98508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E8F1F0-D6F8-4B53-8BCD-4F60E702FA97}">
  <ds:schemaRefs>
    <ds:schemaRef ds:uri="aa7c0b1b-f59d-4c28-9780-119c98508374"/>
    <ds:schemaRef ds:uri="e38e0c0e-9e92-40c9-b57e-e47c6f65fb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543ADE-C903-4608-AE41-32A8D3436EA1}">
  <ds:schemaRefs>
    <ds:schemaRef ds:uri="aa7c0b1b-f59d-4c28-9780-119c98508374"/>
    <ds:schemaRef ds:uri="e38e0c0e-9e92-40c9-b57e-e47c6f65fb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BA2EC1-F05B-4BDB-A481-CFB9BCA84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Widescreen</PresentationFormat>
  <Paragraphs>99</Paragraphs>
  <Slides>12</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firasans</vt:lpstr>
      <vt:lpstr>Indy Sans</vt:lpstr>
      <vt:lpstr>League Gothic</vt:lpstr>
      <vt:lpstr>Proxima Nova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Berry</dc:creator>
  <cp:lastModifiedBy>Sally Smith</cp:lastModifiedBy>
  <cp:revision>2</cp:revision>
  <dcterms:created xsi:type="dcterms:W3CDTF">2022-08-08T13:25:09Z</dcterms:created>
  <dcterms:modified xsi:type="dcterms:W3CDTF">2024-07-04T12:16:51Z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0x01010033101EFF15F7244E92AF8F8111B31120</vt:lpwstr>
  </property>
  <property fmtid="{D5CDD505-2E9C-101B-9397-08002B2CF9AE}" pid="3" name="MediaServiceImageTags">
    <vt:lpwstr/>
  </property>
</Properties>
</file>